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2501B1-7B4B-0387-D455-7A976A1A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14"/>
            <a:ext cx="12192000" cy="6885423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733289-27CD-266A-26FB-4A83C272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3098ABA1-A19E-DD46-25D2-6FCA5E50AFE3}"/>
              </a:ext>
            </a:extLst>
          </p:cNvPr>
          <p:cNvSpPr/>
          <p:nvPr/>
        </p:nvSpPr>
        <p:spPr>
          <a:xfrm>
            <a:off x="733511" y="687164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Блок-схема: вузол 4">
            <a:extLst>
              <a:ext uri="{FF2B5EF4-FFF2-40B4-BE49-F238E27FC236}">
                <a16:creationId xmlns:a16="http://schemas.microsoft.com/office/drawing/2014/main" id="{0DB4ED84-095C-4A94-8283-18B671095AF4}"/>
              </a:ext>
            </a:extLst>
          </p:cNvPr>
          <p:cNvSpPr/>
          <p:nvPr/>
        </p:nvSpPr>
        <p:spPr>
          <a:xfrm>
            <a:off x="6567082" y="578270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Блок-схема: вузол 6">
            <a:extLst>
              <a:ext uri="{FF2B5EF4-FFF2-40B4-BE49-F238E27FC236}">
                <a16:creationId xmlns:a16="http://schemas.microsoft.com/office/drawing/2014/main" id="{86EC8AF6-3968-8CDB-B824-B59DDE98EB8B}"/>
              </a:ext>
            </a:extLst>
          </p:cNvPr>
          <p:cNvSpPr/>
          <p:nvPr/>
        </p:nvSpPr>
        <p:spPr>
          <a:xfrm>
            <a:off x="7922004" y="7263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6EC03-293C-A266-A0BC-A04F1BAD8D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48595"/>
            <a:ext cx="1480632" cy="1467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71CCD-DD33-778C-8181-959484E918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49333"/>
            <a:ext cx="1387841" cy="1371685"/>
          </a:xfrm>
          <a:prstGeom prst="rect">
            <a:avLst/>
          </a:prstGeom>
        </p:spPr>
      </p:pic>
      <p:sp>
        <p:nvSpPr>
          <p:cNvPr id="9" name="Блок-схема: вузол 5">
            <a:extLst>
              <a:ext uri="{FF2B5EF4-FFF2-40B4-BE49-F238E27FC236}">
                <a16:creationId xmlns:a16="http://schemas.microsoft.com/office/drawing/2014/main" id="{B542E8D8-65FB-381D-B33D-BB29B3D53ED8}"/>
              </a:ext>
            </a:extLst>
          </p:cNvPr>
          <p:cNvSpPr/>
          <p:nvPr/>
        </p:nvSpPr>
        <p:spPr>
          <a:xfrm>
            <a:off x="2272008" y="83288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35214-0775-6447-CCF1-7CE076D8B3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929872"/>
            <a:ext cx="1539520" cy="1500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92006-E6B5-1A7F-8B1C-7774D502A8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68782"/>
            <a:ext cx="1336093" cy="1267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9D414-6D94-6DDD-3342-3BAA2084CC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84529" y="3584338"/>
            <a:ext cx="1585738" cy="15177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2F87EC-F274-223B-C04B-F406D3DE6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225299" y="1912129"/>
            <a:ext cx="1257631" cy="14186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239932-396F-D244-B870-42E967267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37722"/>
            <a:ext cx="1091143" cy="11310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5736D0-9FF4-10A6-90C9-FF9AAB9DE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57278"/>
            <a:ext cx="1004339" cy="1311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32CE5-1C99-0BE8-9575-7DF1996D3F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1024375"/>
            <a:ext cx="1432442" cy="1366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221E93-63BF-7EF7-2F3C-9B5B47CBAA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2006298"/>
            <a:ext cx="1534542" cy="1495340"/>
          </a:xfrm>
          <a:prstGeom prst="rect">
            <a:avLst/>
          </a:prstGeom>
        </p:spPr>
      </p:pic>
      <p:sp>
        <p:nvSpPr>
          <p:cNvPr id="18" name="Блок-схема: вузол 3">
            <a:extLst>
              <a:ext uri="{FF2B5EF4-FFF2-40B4-BE49-F238E27FC236}">
                <a16:creationId xmlns:a16="http://schemas.microsoft.com/office/drawing/2014/main" id="{B5B702B6-BBDE-358A-1565-CE541E1E45EF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9" name="Блок-схема: вузол 4">
            <a:extLst>
              <a:ext uri="{FF2B5EF4-FFF2-40B4-BE49-F238E27FC236}">
                <a16:creationId xmlns:a16="http://schemas.microsoft.com/office/drawing/2014/main" id="{09762C46-6C93-CDBC-A13F-6D4AB11F617C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Блок-схема: вузол 6">
            <a:extLst>
              <a:ext uri="{FF2B5EF4-FFF2-40B4-BE49-F238E27FC236}">
                <a16:creationId xmlns:a16="http://schemas.microsoft.com/office/drawing/2014/main" id="{23576091-E2E5-7F23-9BE6-25D33D7382BC}"/>
              </a:ext>
            </a:extLst>
          </p:cNvPr>
          <p:cNvSpPr/>
          <p:nvPr/>
        </p:nvSpPr>
        <p:spPr>
          <a:xfrm>
            <a:off x="9408138" y="160688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8F2FC9-0A70-8E39-CC7E-9FB04B1527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873555" y="3496813"/>
            <a:ext cx="1480632" cy="14671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7D59DF-01AA-EEA2-2BA1-D14006CF20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8937958" y="3764291"/>
            <a:ext cx="1387841" cy="1371685"/>
          </a:xfrm>
          <a:prstGeom prst="rect">
            <a:avLst/>
          </a:prstGeom>
        </p:spPr>
      </p:pic>
      <p:sp>
        <p:nvSpPr>
          <p:cNvPr id="23" name="Блок-схема: вузол 5">
            <a:extLst>
              <a:ext uri="{FF2B5EF4-FFF2-40B4-BE49-F238E27FC236}">
                <a16:creationId xmlns:a16="http://schemas.microsoft.com/office/drawing/2014/main" id="{E51F511C-C942-E6EE-09EA-1D066326AB93}"/>
              </a:ext>
            </a:extLst>
          </p:cNvPr>
          <p:cNvSpPr/>
          <p:nvPr/>
        </p:nvSpPr>
        <p:spPr>
          <a:xfrm>
            <a:off x="3643649" y="1734071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79540B-35F3-FEC4-676D-43A237CB915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580820">
            <a:off x="3840417" y="1862969"/>
            <a:ext cx="1539520" cy="15001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8491989-76D8-2781-52AC-AFD1EA82E6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1505686" y="3454904"/>
            <a:ext cx="1336093" cy="12677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491C61-6A91-DAE0-C574-F8365F3C25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7381695" y="3304586"/>
            <a:ext cx="1585738" cy="15177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45C148-0923-3C27-5B29-BC16A0599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6828366" y="1783933"/>
            <a:ext cx="1257631" cy="14186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944E6B-01FB-A63B-2BB8-F23345185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2247379" y="853112"/>
            <a:ext cx="1091143" cy="11310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22E40A-3DA6-CCD9-079C-BBCEBC461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1247148" y="1941450"/>
            <a:ext cx="1004339" cy="13117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1992D9B-1578-9321-34A3-5CF1D345AD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04DF85-DED7-56CC-3E7F-A360CFA541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555084" y="1725353"/>
            <a:ext cx="1534542" cy="1495340"/>
          </a:xfrm>
          <a:prstGeom prst="rect">
            <a:avLst/>
          </a:prstGeom>
        </p:spPr>
      </p:pic>
      <p:sp>
        <p:nvSpPr>
          <p:cNvPr id="32" name="Блок-схема: вузол 3">
            <a:extLst>
              <a:ext uri="{FF2B5EF4-FFF2-40B4-BE49-F238E27FC236}">
                <a16:creationId xmlns:a16="http://schemas.microsoft.com/office/drawing/2014/main" id="{37B59C96-4241-CA8F-1DFA-DE9EDEAF548E}"/>
              </a:ext>
            </a:extLst>
          </p:cNvPr>
          <p:cNvSpPr/>
          <p:nvPr/>
        </p:nvSpPr>
        <p:spPr>
          <a:xfrm>
            <a:off x="747049" y="661367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3" name="Блок-схема: вузол 4">
            <a:extLst>
              <a:ext uri="{FF2B5EF4-FFF2-40B4-BE49-F238E27FC236}">
                <a16:creationId xmlns:a16="http://schemas.microsoft.com/office/drawing/2014/main" id="{074ECF39-B6C8-F4FE-6D40-77DEF793B8F2}"/>
              </a:ext>
            </a:extLst>
          </p:cNvPr>
          <p:cNvSpPr/>
          <p:nvPr/>
        </p:nvSpPr>
        <p:spPr>
          <a:xfrm>
            <a:off x="6567082" y="55517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4" name="Блок-схема: вузол 6">
            <a:extLst>
              <a:ext uri="{FF2B5EF4-FFF2-40B4-BE49-F238E27FC236}">
                <a16:creationId xmlns:a16="http://schemas.microsoft.com/office/drawing/2014/main" id="{C7C6383E-2F36-8021-089A-CDA5A43442A8}"/>
              </a:ext>
            </a:extLst>
          </p:cNvPr>
          <p:cNvSpPr/>
          <p:nvPr/>
        </p:nvSpPr>
        <p:spPr>
          <a:xfrm>
            <a:off x="8074404" y="87870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A0329D-0D12-3736-1ADC-D3CFE401D3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3763031" y="1682543"/>
            <a:ext cx="1480632" cy="14671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E61A497-F16C-8C5C-2226-49AECA69A8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2443810" y="956113"/>
            <a:ext cx="1387841" cy="1371685"/>
          </a:xfrm>
          <a:prstGeom prst="rect">
            <a:avLst/>
          </a:prstGeom>
        </p:spPr>
      </p:pic>
      <p:sp>
        <p:nvSpPr>
          <p:cNvPr id="37" name="Блок-схема: вузол 5">
            <a:extLst>
              <a:ext uri="{FF2B5EF4-FFF2-40B4-BE49-F238E27FC236}">
                <a16:creationId xmlns:a16="http://schemas.microsoft.com/office/drawing/2014/main" id="{E016F9B5-36A2-5EEC-F599-C757AFDD393A}"/>
              </a:ext>
            </a:extLst>
          </p:cNvPr>
          <p:cNvSpPr/>
          <p:nvPr/>
        </p:nvSpPr>
        <p:spPr>
          <a:xfrm>
            <a:off x="3085159" y="33846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9D08C54-79AD-C645-5B04-F341BE162B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1465956" y="3340409"/>
            <a:ext cx="1539520" cy="15001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9DD162-5C5D-9791-840F-A2A194601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240569" y="3821182"/>
            <a:ext cx="1336093" cy="126776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CF673E-7B87-99AA-78BB-767BF9064A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330347" y="3574742"/>
            <a:ext cx="1315031" cy="12586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FA0D8EE-323A-9CD9-3D27-B56A649A6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377699" y="2064529"/>
            <a:ext cx="1257631" cy="14186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592CB3C-61A3-2E4C-234C-C1201C19C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7672612" y="3887120"/>
            <a:ext cx="1091143" cy="11310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9230C92-8B48-84FD-EE89-7DF4E2BCE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7112975" y="2243130"/>
            <a:ext cx="1004339" cy="131170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30CFBC3-93C5-4789-C6DE-63F00F2D3D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90" b="2290"/>
          <a:stretch/>
        </p:blipFill>
        <p:spPr>
          <a:xfrm rot="21243540" flipH="1">
            <a:off x="8318266" y="1176775"/>
            <a:ext cx="1432442" cy="13668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D97A48D-CCA7-32AB-660E-B039BA620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935384" y="2158698"/>
            <a:ext cx="1534542" cy="1495340"/>
          </a:xfrm>
          <a:prstGeom prst="rect">
            <a:avLst/>
          </a:prstGeom>
        </p:spPr>
      </p:pic>
      <p:sp>
        <p:nvSpPr>
          <p:cNvPr id="46" name="Блок-схема: вузол 3">
            <a:extLst>
              <a:ext uri="{FF2B5EF4-FFF2-40B4-BE49-F238E27FC236}">
                <a16:creationId xmlns:a16="http://schemas.microsoft.com/office/drawing/2014/main" id="{9A22459A-ADBE-52B7-BA3A-59E554D0550E}"/>
              </a:ext>
            </a:extLst>
          </p:cNvPr>
          <p:cNvSpPr/>
          <p:nvPr/>
        </p:nvSpPr>
        <p:spPr>
          <a:xfrm>
            <a:off x="733511" y="673818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" name="Блок-схема: вузол 4">
            <a:extLst>
              <a:ext uri="{FF2B5EF4-FFF2-40B4-BE49-F238E27FC236}">
                <a16:creationId xmlns:a16="http://schemas.microsoft.com/office/drawing/2014/main" id="{0C0E772F-7300-1E7D-BF63-A0AA032DB28E}"/>
              </a:ext>
            </a:extLst>
          </p:cNvPr>
          <p:cNvSpPr/>
          <p:nvPr/>
        </p:nvSpPr>
        <p:spPr>
          <a:xfrm>
            <a:off x="6567082" y="564924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8" name="Блок-схема: вузол 6">
            <a:extLst>
              <a:ext uri="{FF2B5EF4-FFF2-40B4-BE49-F238E27FC236}">
                <a16:creationId xmlns:a16="http://schemas.microsoft.com/office/drawing/2014/main" id="{C9A6C1FD-4653-3EA0-6F2D-30AE74E81845}"/>
              </a:ext>
            </a:extLst>
          </p:cNvPr>
          <p:cNvSpPr/>
          <p:nvPr/>
        </p:nvSpPr>
        <p:spPr>
          <a:xfrm>
            <a:off x="7401818" y="329156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804F16-0154-6C15-AFDF-5E1D1D3A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35249"/>
            <a:ext cx="1480632" cy="146713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894D21-C8A3-EB36-E0FA-5147810896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453503" y="3435987"/>
            <a:ext cx="1387841" cy="1371685"/>
          </a:xfrm>
          <a:prstGeom prst="rect">
            <a:avLst/>
          </a:prstGeom>
        </p:spPr>
      </p:pic>
      <p:sp>
        <p:nvSpPr>
          <p:cNvPr id="51" name="Блок-схема: вузол 5">
            <a:extLst>
              <a:ext uri="{FF2B5EF4-FFF2-40B4-BE49-F238E27FC236}">
                <a16:creationId xmlns:a16="http://schemas.microsoft.com/office/drawing/2014/main" id="{E09AFC75-2167-DABE-D786-C337FE76F9A6}"/>
              </a:ext>
            </a:extLst>
          </p:cNvPr>
          <p:cNvSpPr/>
          <p:nvPr/>
        </p:nvSpPr>
        <p:spPr>
          <a:xfrm>
            <a:off x="2272008" y="819537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1E97AD-42E6-D88B-299B-0E909230F7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9545244" y="3281959"/>
            <a:ext cx="1539520" cy="150019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320CF53-B48C-67D7-577D-5F46A8C51A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76622" y="811578"/>
            <a:ext cx="1336093" cy="12677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A7DF32F-97C0-D456-9A93-44ED6A9F60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2995611" y="3279246"/>
            <a:ext cx="1585738" cy="151770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3026C5A-F9B8-6DA2-4A1A-4BE49EB41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9797003" y="1835664"/>
            <a:ext cx="1257631" cy="141863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83A47C-01F0-919B-0DC0-12C5912F4B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224376"/>
            <a:ext cx="1091143" cy="113105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1F089D-4D07-A86B-C0DE-B8E443A5F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76309" y="2029774"/>
            <a:ext cx="1004339" cy="131170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DC3B017-2700-7A90-A84C-53EE620A0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0" b="2290"/>
          <a:stretch/>
        </p:blipFill>
        <p:spPr>
          <a:xfrm rot="21243540" flipH="1">
            <a:off x="2411194" y="950673"/>
            <a:ext cx="1432442" cy="136682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0150A83-7088-3111-E4BA-7963C2FB496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107499" y="1954561"/>
            <a:ext cx="1534542" cy="1495340"/>
          </a:xfrm>
          <a:prstGeom prst="rect">
            <a:avLst/>
          </a:prstGeom>
        </p:spPr>
      </p:pic>
      <p:sp>
        <p:nvSpPr>
          <p:cNvPr id="60" name="Блок-схема: вузол 3">
            <a:extLst>
              <a:ext uri="{FF2B5EF4-FFF2-40B4-BE49-F238E27FC236}">
                <a16:creationId xmlns:a16="http://schemas.microsoft.com/office/drawing/2014/main" id="{72E082B4-861E-917F-5239-B49B97B792D2}"/>
              </a:ext>
            </a:extLst>
          </p:cNvPr>
          <p:cNvSpPr/>
          <p:nvPr/>
        </p:nvSpPr>
        <p:spPr>
          <a:xfrm>
            <a:off x="733511" y="648021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1" name="Блок-схема: вузол 4">
            <a:extLst>
              <a:ext uri="{FF2B5EF4-FFF2-40B4-BE49-F238E27FC236}">
                <a16:creationId xmlns:a16="http://schemas.microsoft.com/office/drawing/2014/main" id="{7B467EBC-1490-D1E1-987F-020E2ADB41BA}"/>
              </a:ext>
            </a:extLst>
          </p:cNvPr>
          <p:cNvSpPr/>
          <p:nvPr/>
        </p:nvSpPr>
        <p:spPr>
          <a:xfrm>
            <a:off x="6567082" y="539127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Блок-схема: вузол 6">
            <a:extLst>
              <a:ext uri="{FF2B5EF4-FFF2-40B4-BE49-F238E27FC236}">
                <a16:creationId xmlns:a16="http://schemas.microsoft.com/office/drawing/2014/main" id="{84A4DFA5-2DAC-83B7-0BD0-EE3260069E05}"/>
              </a:ext>
            </a:extLst>
          </p:cNvPr>
          <p:cNvSpPr/>
          <p:nvPr/>
        </p:nvSpPr>
        <p:spPr>
          <a:xfrm>
            <a:off x="7922004" y="68716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45DE7F4-ACF4-D4B8-D80E-208C3E8DC4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7444392" y="3509452"/>
            <a:ext cx="1480632" cy="146713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EDAC14D-2E98-9B3F-9F24-E2D8A08B1C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1390308" y="3259129"/>
            <a:ext cx="1387841" cy="1371685"/>
          </a:xfrm>
          <a:prstGeom prst="rect">
            <a:avLst/>
          </a:prstGeom>
        </p:spPr>
      </p:pic>
      <p:sp>
        <p:nvSpPr>
          <p:cNvPr id="65" name="Блок-схема: вузол 5">
            <a:extLst>
              <a:ext uri="{FF2B5EF4-FFF2-40B4-BE49-F238E27FC236}">
                <a16:creationId xmlns:a16="http://schemas.microsoft.com/office/drawing/2014/main" id="{B9793AC0-29DA-E65B-C101-5F83979C8099}"/>
              </a:ext>
            </a:extLst>
          </p:cNvPr>
          <p:cNvSpPr/>
          <p:nvPr/>
        </p:nvSpPr>
        <p:spPr>
          <a:xfrm>
            <a:off x="1193560" y="3091886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AD50E8-76A6-2472-8EA2-34A8246B04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" b="1277"/>
          <a:stretch/>
        </p:blipFill>
        <p:spPr>
          <a:xfrm rot="1580820">
            <a:off x="2456808" y="890729"/>
            <a:ext cx="1539520" cy="150019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AFF87DF-ABDF-9CFD-793E-9CC8260837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29639"/>
            <a:ext cx="1336093" cy="126776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B71AE52-60C5-8A97-B301-DAB304D3BA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05218" y="1981401"/>
            <a:ext cx="1585738" cy="151770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417450D-FEC7-5175-BAEF-8165D9097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1225299" y="1872986"/>
            <a:ext cx="1257631" cy="141863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C8F3E76-53BB-870A-5E47-D6243421A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3218358" y="3626304"/>
            <a:ext cx="1395259" cy="144629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0BC7AC3-EDDD-B717-713D-A5033BBC1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218135"/>
            <a:ext cx="1004339" cy="131170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2A0C5B1-9A81-53B4-10B3-DE962890BE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0" b="2290"/>
          <a:stretch/>
        </p:blipFill>
        <p:spPr>
          <a:xfrm rot="21243540" flipH="1">
            <a:off x="8165866" y="985232"/>
            <a:ext cx="1432442" cy="136682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D665574-ACE8-F4F0-1746-CBBE83DF41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67155"/>
            <a:ext cx="1534542" cy="1495340"/>
          </a:xfrm>
          <a:prstGeom prst="rect">
            <a:avLst/>
          </a:prstGeom>
        </p:spPr>
      </p:pic>
      <p:sp>
        <p:nvSpPr>
          <p:cNvPr id="74" name="Блок-схема: вузол 3">
            <a:extLst>
              <a:ext uri="{FF2B5EF4-FFF2-40B4-BE49-F238E27FC236}">
                <a16:creationId xmlns:a16="http://schemas.microsoft.com/office/drawing/2014/main" id="{BE3D9CF4-5FFC-C7CA-6E35-F7FD727AC3A4}"/>
              </a:ext>
            </a:extLst>
          </p:cNvPr>
          <p:cNvSpPr/>
          <p:nvPr/>
        </p:nvSpPr>
        <p:spPr>
          <a:xfrm>
            <a:off x="750015" y="648020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5" name="Блок-схема: вузол 4">
            <a:extLst>
              <a:ext uri="{FF2B5EF4-FFF2-40B4-BE49-F238E27FC236}">
                <a16:creationId xmlns:a16="http://schemas.microsoft.com/office/drawing/2014/main" id="{F537FE14-DD74-CA2C-6FE9-D62C3EFB4A7F}"/>
              </a:ext>
            </a:extLst>
          </p:cNvPr>
          <p:cNvSpPr/>
          <p:nvPr/>
        </p:nvSpPr>
        <p:spPr>
          <a:xfrm>
            <a:off x="6571572" y="512806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6" name="Блок-схема: вузол 6">
            <a:extLst>
              <a:ext uri="{FF2B5EF4-FFF2-40B4-BE49-F238E27FC236}">
                <a16:creationId xmlns:a16="http://schemas.microsoft.com/office/drawing/2014/main" id="{D343B346-ACF7-93E9-E3C1-893C901FB5CE}"/>
              </a:ext>
            </a:extLst>
          </p:cNvPr>
          <p:cNvSpPr/>
          <p:nvPr/>
        </p:nvSpPr>
        <p:spPr>
          <a:xfrm>
            <a:off x="6654998" y="2010454"/>
            <a:ext cx="1689480" cy="15585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06F11F7-6123-F8FC-6AF8-90A09D31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6" b="456"/>
          <a:stretch/>
        </p:blipFill>
        <p:spPr>
          <a:xfrm rot="1270482">
            <a:off x="2507545" y="827833"/>
            <a:ext cx="1480632" cy="146713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88A7873-3695-C08F-7003-41F3F167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" b="582"/>
          <a:stretch/>
        </p:blipFill>
        <p:spPr>
          <a:xfrm rot="21099464">
            <a:off x="9724043" y="1731413"/>
            <a:ext cx="1387841" cy="1371685"/>
          </a:xfrm>
          <a:prstGeom prst="rect">
            <a:avLst/>
          </a:prstGeom>
        </p:spPr>
      </p:pic>
      <p:sp>
        <p:nvSpPr>
          <p:cNvPr id="79" name="Блок-схема: вузол 5">
            <a:extLst>
              <a:ext uri="{FF2B5EF4-FFF2-40B4-BE49-F238E27FC236}">
                <a16:creationId xmlns:a16="http://schemas.microsoft.com/office/drawing/2014/main" id="{03D58412-FFA3-1628-C5E6-7D74C2B4E487}"/>
              </a:ext>
            </a:extLst>
          </p:cNvPr>
          <p:cNvSpPr/>
          <p:nvPr/>
        </p:nvSpPr>
        <p:spPr>
          <a:xfrm>
            <a:off x="864870" y="182239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3D2C143-18E3-677A-F9F4-A11FEA0822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004" b="560"/>
          <a:stretch>
            <a:fillRect/>
          </a:stretch>
        </p:blipFill>
        <p:spPr>
          <a:xfrm rot="1580820">
            <a:off x="1106705" y="1915708"/>
            <a:ext cx="1145868" cy="1390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37FF269-C195-509A-FCAC-331A4ED51D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39540" y="871430"/>
            <a:ext cx="1336093" cy="126776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9E6FFBA-C88E-299E-A434-9C2A4D5833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62726" y="3300643"/>
            <a:ext cx="1585738" cy="151770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F5B5307-B394-D0E6-4CDE-D4369BC287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0" r="9190"/>
          <a:stretch/>
        </p:blipFill>
        <p:spPr>
          <a:xfrm rot="20277445">
            <a:off x="7821524" y="3556853"/>
            <a:ext cx="1257631" cy="141863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26D571D-229B-3718-830D-06620AC3EA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81850" y="2145643"/>
            <a:ext cx="1091143" cy="113105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701B6F4-2DFE-8370-182A-79DAD3999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 rot="19260217">
            <a:off x="6978664" y="2077146"/>
            <a:ext cx="1004339" cy="131170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68AB407-156E-E243-BE85-2101E127CE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0" b="2290"/>
          <a:stretch/>
        </p:blipFill>
        <p:spPr>
          <a:xfrm rot="21243540" flipH="1">
            <a:off x="9149131" y="3471903"/>
            <a:ext cx="1432442" cy="136682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D8377F9-609F-5B69-419A-0E0D27579F5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1376463" y="3323368"/>
            <a:ext cx="1534542" cy="1495340"/>
          </a:xfrm>
          <a:prstGeom prst="rect">
            <a:avLst/>
          </a:prstGeom>
        </p:spPr>
      </p:pic>
      <p:sp>
        <p:nvSpPr>
          <p:cNvPr id="102" name="Блок-схема: вузол 3">
            <a:extLst>
              <a:ext uri="{FF2B5EF4-FFF2-40B4-BE49-F238E27FC236}">
                <a16:creationId xmlns:a16="http://schemas.microsoft.com/office/drawing/2014/main" id="{ADC10E46-A984-AE5E-F1BA-44B132B95653}"/>
              </a:ext>
            </a:extLst>
          </p:cNvPr>
          <p:cNvSpPr/>
          <p:nvPr/>
        </p:nvSpPr>
        <p:spPr>
          <a:xfrm>
            <a:off x="733511" y="622762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3" name="Блок-схема: вузол 4">
            <a:extLst>
              <a:ext uri="{FF2B5EF4-FFF2-40B4-BE49-F238E27FC236}">
                <a16:creationId xmlns:a16="http://schemas.microsoft.com/office/drawing/2014/main" id="{E6629F59-DDD8-1C02-0842-699FD0C7BEA6}"/>
              </a:ext>
            </a:extLst>
          </p:cNvPr>
          <p:cNvSpPr/>
          <p:nvPr/>
        </p:nvSpPr>
        <p:spPr>
          <a:xfrm>
            <a:off x="6567082" y="5138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4" name="Блок-схема: вузол 6">
            <a:extLst>
              <a:ext uri="{FF2B5EF4-FFF2-40B4-BE49-F238E27FC236}">
                <a16:creationId xmlns:a16="http://schemas.microsoft.com/office/drawing/2014/main" id="{BC810DC9-7E9D-3BC8-E77C-AA5537E3E896}"/>
              </a:ext>
            </a:extLst>
          </p:cNvPr>
          <p:cNvSpPr/>
          <p:nvPr/>
        </p:nvSpPr>
        <p:spPr>
          <a:xfrm>
            <a:off x="7922004" y="66190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145845A6-B0B8-EAFB-F3CA-D2213455D7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44392" y="3484193"/>
            <a:ext cx="1480632" cy="146713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D1CD91E-29BF-CF83-7D8A-05BB8E4A7C9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1453503" y="3384931"/>
            <a:ext cx="1387841" cy="1371685"/>
          </a:xfrm>
          <a:prstGeom prst="rect">
            <a:avLst/>
          </a:prstGeom>
        </p:spPr>
      </p:pic>
      <p:sp>
        <p:nvSpPr>
          <p:cNvPr id="107" name="Блок-схема: вузол 5">
            <a:extLst>
              <a:ext uri="{FF2B5EF4-FFF2-40B4-BE49-F238E27FC236}">
                <a16:creationId xmlns:a16="http://schemas.microsoft.com/office/drawing/2014/main" id="{A109DB19-A9D0-4731-FDD3-49EA72D9AB3C}"/>
              </a:ext>
            </a:extLst>
          </p:cNvPr>
          <p:cNvSpPr/>
          <p:nvPr/>
        </p:nvSpPr>
        <p:spPr>
          <a:xfrm>
            <a:off x="2272008" y="768481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E100787-91CE-AA27-CB36-696B588AD23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2456808" y="865470"/>
            <a:ext cx="1539520" cy="150019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EDB186F-3CE5-CFD8-2259-A2F08F738D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9088169" y="3604380"/>
            <a:ext cx="1336093" cy="126776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6ED7E87E-125A-C76B-0A8D-33E24824DD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071757" y="3265097"/>
            <a:ext cx="1585738" cy="151770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2EB1C38B-770B-8934-2B4A-330A2916FA1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1225299" y="1847727"/>
            <a:ext cx="1257631" cy="1418639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E54597B-9916-A2FB-23CB-69DFB1D957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r="1764"/>
          <a:stretch/>
        </p:blipFill>
        <p:spPr>
          <a:xfrm rot="19890782">
            <a:off x="4140808" y="2173320"/>
            <a:ext cx="1091143" cy="113105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0297B52-AFF8-7D51-633F-655BE3A37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6988480" y="2192876"/>
            <a:ext cx="1004339" cy="131170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8B508B6D-2001-9F1F-BC08-9F119B6E118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8165866" y="959973"/>
            <a:ext cx="1432442" cy="136682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E296425-FD43-EBDA-449E-49DC04DD5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82984" y="1941896"/>
            <a:ext cx="1534542" cy="1495340"/>
          </a:xfrm>
          <a:prstGeom prst="rect">
            <a:avLst/>
          </a:prstGeom>
        </p:spPr>
      </p:pic>
      <p:sp>
        <p:nvSpPr>
          <p:cNvPr id="116" name="Блок-схема: вузол 3">
            <a:extLst>
              <a:ext uri="{FF2B5EF4-FFF2-40B4-BE49-F238E27FC236}">
                <a16:creationId xmlns:a16="http://schemas.microsoft.com/office/drawing/2014/main" id="{30702188-B4C4-3AB8-7783-01D4C621D376}"/>
              </a:ext>
            </a:extLst>
          </p:cNvPr>
          <p:cNvSpPr/>
          <p:nvPr/>
        </p:nvSpPr>
        <p:spPr>
          <a:xfrm>
            <a:off x="747049" y="621700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7" name="Блок-схема: вузол 4">
            <a:extLst>
              <a:ext uri="{FF2B5EF4-FFF2-40B4-BE49-F238E27FC236}">
                <a16:creationId xmlns:a16="http://schemas.microsoft.com/office/drawing/2014/main" id="{CE11D3A7-5F2C-ED7E-87FB-789A4E8308B1}"/>
              </a:ext>
            </a:extLst>
          </p:cNvPr>
          <p:cNvSpPr/>
          <p:nvPr/>
        </p:nvSpPr>
        <p:spPr>
          <a:xfrm>
            <a:off x="6567082" y="52735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8" name="Блок-схема: вузол 6">
            <a:extLst>
              <a:ext uri="{FF2B5EF4-FFF2-40B4-BE49-F238E27FC236}">
                <a16:creationId xmlns:a16="http://schemas.microsoft.com/office/drawing/2014/main" id="{7A32C61F-84F0-2EB6-477B-EA62FAE2AADA}"/>
              </a:ext>
            </a:extLst>
          </p:cNvPr>
          <p:cNvSpPr/>
          <p:nvPr/>
        </p:nvSpPr>
        <p:spPr>
          <a:xfrm>
            <a:off x="7397328" y="3273209"/>
            <a:ext cx="1818779" cy="180910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8149B68-8FE1-C862-FBC2-255428FCC1D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1270482">
            <a:off x="7457930" y="3483131"/>
            <a:ext cx="1480632" cy="146713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4EC828-2D88-15B4-0F26-A7825C84773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582" b="582"/>
          <a:stretch/>
        </p:blipFill>
        <p:spPr>
          <a:xfrm rot="21099464">
            <a:off x="7220528" y="2077161"/>
            <a:ext cx="936831" cy="925925"/>
          </a:xfrm>
          <a:prstGeom prst="rect">
            <a:avLst/>
          </a:prstGeom>
        </p:spPr>
      </p:pic>
      <p:sp>
        <p:nvSpPr>
          <p:cNvPr id="121" name="Блок-схема: вузол 5">
            <a:extLst>
              <a:ext uri="{FF2B5EF4-FFF2-40B4-BE49-F238E27FC236}">
                <a16:creationId xmlns:a16="http://schemas.microsoft.com/office/drawing/2014/main" id="{5995D97A-FB10-F163-8390-9DDBDE6ACD31}"/>
              </a:ext>
            </a:extLst>
          </p:cNvPr>
          <p:cNvSpPr/>
          <p:nvPr/>
        </p:nvSpPr>
        <p:spPr>
          <a:xfrm>
            <a:off x="1701153" y="3104993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dirty="0"/>
              <a:t>ё</a:t>
            </a: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A51E89B4-F664-27DB-A008-184DB9C4DF6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793" r="15793"/>
          <a:stretch/>
        </p:blipFill>
        <p:spPr>
          <a:xfrm rot="1580820">
            <a:off x="755996" y="2046627"/>
            <a:ext cx="1539520" cy="150019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98D422E4-9EFA-E730-83E2-9D289FB6A3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57" b="2557"/>
          <a:stretch/>
        </p:blipFill>
        <p:spPr>
          <a:xfrm rot="20537611">
            <a:off x="8220534" y="954161"/>
            <a:ext cx="1581179" cy="1500315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19F944CE-7101-31D0-8996-8F20145DF3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5" b="2145"/>
          <a:stretch/>
        </p:blipFill>
        <p:spPr>
          <a:xfrm>
            <a:off x="3696808" y="1689934"/>
            <a:ext cx="1585738" cy="151770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2919F5C-01E1-E9B0-E377-8F8273C2F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75" r="5675"/>
          <a:stretch/>
        </p:blipFill>
        <p:spPr>
          <a:xfrm rot="20277445">
            <a:off x="2573038" y="716197"/>
            <a:ext cx="1257631" cy="1418639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7A5F528-ECDD-4B05-0132-DAF700B44D2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764" r="1764"/>
          <a:stretch/>
        </p:blipFill>
        <p:spPr>
          <a:xfrm rot="19890782">
            <a:off x="2032233" y="3444877"/>
            <a:ext cx="1091143" cy="1131053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103F51D5-75FD-B6F3-BB62-9200B66A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2076" b="-2758"/>
          <a:stretch>
            <a:fillRect/>
          </a:stretch>
        </p:blipFill>
        <p:spPr>
          <a:xfrm>
            <a:off x="3788491" y="3476039"/>
            <a:ext cx="1004339" cy="1311705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DE0C64-EC3C-36FF-EB23-5C12865D7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5067" r="15067"/>
          <a:stretch/>
        </p:blipFill>
        <p:spPr>
          <a:xfrm rot="21243540" flipH="1">
            <a:off x="9297101" y="3422743"/>
            <a:ext cx="1432442" cy="1366828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017982BB-5C04-A1F5-F0F3-B793EF985A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376477">
            <a:off x="9796522" y="1940834"/>
            <a:ext cx="1534542" cy="1495340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A4F8FCC-3015-6706-9F4C-855E770FDE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C06C54-9621-EBCE-86D2-181733F2F1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69030" y="349795"/>
            <a:ext cx="3181256" cy="3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8" grpId="0" animBg="1"/>
      <p:bldP spid="19" grpId="0" animBg="1"/>
      <p:bldP spid="20" grpId="0" animBg="1"/>
      <p:bldP spid="23" grpId="0" animBg="1"/>
      <p:bldP spid="32" grpId="0" animBg="1"/>
      <p:bldP spid="33" grpId="0" animBg="1"/>
      <p:bldP spid="34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60" grpId="0" animBg="1"/>
      <p:bldP spid="61" grpId="0" animBg="1"/>
      <p:bldP spid="62" grpId="0" animBg="1"/>
      <p:bldP spid="65" grpId="0" animBg="1"/>
      <p:bldP spid="74" grpId="0" animBg="1"/>
      <p:bldP spid="75" grpId="0" animBg="1"/>
      <p:bldP spid="76" grpId="0" animBg="1"/>
      <p:bldP spid="79" grpId="0" animBg="1"/>
      <p:bldP spid="102" grpId="0" animBg="1"/>
      <p:bldP spid="103" grpId="0" animBg="1"/>
      <p:bldP spid="104" grpId="0" animBg="1"/>
      <p:bldP spid="107" grpId="0" animBg="1"/>
      <p:bldP spid="116" grpId="0" animBg="1"/>
      <p:bldP spid="117" grpId="0" animBg="1"/>
      <p:bldP spid="118" grpId="0" animBg="1"/>
      <p:bldP spid="1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8A60FFF-F66E-4C97-96A7-072EC32B7390}"/>
</file>

<file path=customXml/itemProps2.xml><?xml version="1.0" encoding="utf-8"?>
<ds:datastoreItem xmlns:ds="http://schemas.openxmlformats.org/officeDocument/2006/customXml" ds:itemID="{AD93BCE3-7833-42A4-9EC3-2926F67EB036}"/>
</file>

<file path=customXml/itemProps3.xml><?xml version="1.0" encoding="utf-8"?>
<ds:datastoreItem xmlns:ds="http://schemas.openxmlformats.org/officeDocument/2006/customXml" ds:itemID="{F9FFE2FA-2482-4B92-B4D2-FC64C946A3F3}"/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8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15</cp:revision>
  <dcterms:created xsi:type="dcterms:W3CDTF">2026-02-20T18:18:53Z</dcterms:created>
  <dcterms:modified xsi:type="dcterms:W3CDTF">2026-02-25T10:04:31Z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