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AA71EA-940E-4A99-AF65-8616CDFA7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8F9E061-8E1B-4072-A430-927EC362E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558432C-15B6-43CF-B7E7-598354AFC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E417-D4FB-43A6-8602-B714CB09D050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D889BF-B97B-4989-A5D4-BFDC0BB0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E49D9D3-4330-459A-B874-8CD2262CF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B8D2-BD63-4002-AF3B-E0B5BD29E0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6907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86151-B98F-449F-AC33-4C4B0CC51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5AEDCB-5D38-4DD5-9D27-75B48810A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8E79AF-ADDA-4B2D-A99A-E41C320ED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E417-D4FB-43A6-8602-B714CB09D050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92C9CB4-9424-409E-B7FB-E25CC85B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F3CED2-FAF0-4E24-885B-4D5F6352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B8D2-BD63-4002-AF3B-E0B5BD29E0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913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543969A-8A94-4D07-BAE0-27A46EACDD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52D4C07-C0E0-4913-8888-3462554F8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5E340A-DF47-43DE-B10C-B8DC22E38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E417-D4FB-43A6-8602-B714CB09D050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7B91DA-ADDC-486C-9685-D3963A6FA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D94C80-81F7-4013-BF7E-EC9F1C2E7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B8D2-BD63-4002-AF3B-E0B5BD29E0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560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98309-80D0-484F-B223-5B7F653E9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93BBDCC-48A7-41F3-970D-36989F948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6D3C0B9-822B-42BC-A6B4-FDC349BDD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E417-D4FB-43A6-8602-B714CB09D050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997D249-20B4-417A-8AFE-725426185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C4CB4D-BA37-4444-A9B9-EFC88DB1E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B8D2-BD63-4002-AF3B-E0B5BD29E0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960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F6AB18-A373-469C-83CE-BF708F1B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98E199D-C451-4C86-ACB5-3BC3C428E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C29B44D-899B-486F-97CA-1CA9B7508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E417-D4FB-43A6-8602-B714CB09D050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C8B1017-E25F-4DAB-96C7-172B7558D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EB1D49-C38F-4840-BC99-5511B4A31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B8D2-BD63-4002-AF3B-E0B5BD29E0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79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9E85C-1C6E-451E-9816-3CC7D1528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043C07-D721-40B7-A010-B112408E0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85A7BA7-7BD1-4091-ADD3-28F6BFE44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B3A3CA5-5B7B-400F-8E1D-4EED9DAB4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E417-D4FB-43A6-8602-B714CB09D050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C21CCF8-C300-469C-9659-4554AF76A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A98D4EC-1F55-4E48-AA05-30C0DD943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B8D2-BD63-4002-AF3B-E0B5BD29E0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989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58155-F215-467C-8AE4-EDEED77D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774688E-D8D8-4E97-BBB1-1CAE18E93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68BE303-C5A3-4911-A8A8-DF1D3A794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6A2EE40-7E4D-4786-AC6B-A61A1DEAB8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7D3B182-D003-4E92-B386-0733B03AF9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4E8C4EE-A547-4964-975B-5A82C4DE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E417-D4FB-43A6-8602-B714CB09D050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6297B3-3F6B-4B61-8F11-7FA3AD639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C1643B3-8C33-4849-A642-3B325E2C1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B8D2-BD63-4002-AF3B-E0B5BD29E0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5311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78011-911E-41E4-B844-3EC62F3A8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0994A07-383D-426F-8647-5F4853BE6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E417-D4FB-43A6-8602-B714CB09D050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5EE6970-9EC2-4200-AA74-B03E2A9E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EB08166-802B-4F05-9FB3-B24CB2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B8D2-BD63-4002-AF3B-E0B5BD29E0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317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755458B-572A-4A43-8B6D-20B8D87B9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E417-D4FB-43A6-8602-B714CB09D050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7CABB89-CBAA-41E9-86F7-5988F4385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B45C492-41FD-4AEB-AB1D-32FC6CCBD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B8D2-BD63-4002-AF3B-E0B5BD29E0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654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A8E37-2CC0-4E06-BAE1-7E2DD59C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F5528CE-8AB7-4E72-B227-E02617251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ED36F6C-B2F6-4B8D-A391-FBE16E73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3FA8A5E-9316-42F0-90E3-693626331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E417-D4FB-43A6-8602-B714CB09D050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9C01494-2C0A-4E26-BA83-B59CBD8FA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1AE2E10-6EA6-495D-800B-9A2E476A7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B8D2-BD63-4002-AF3B-E0B5BD29E0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5421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DAC23-0674-45AB-B5FA-87D60D8C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A850147-CEB1-4893-80D9-E8198D280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4AA462B-6B56-4DCA-A794-D617C5E11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C76DA34-7256-4D72-AEA2-09754DD4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E417-D4FB-43A6-8602-B714CB09D050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ABE5BDF-0529-4A14-A5F5-BBFFE3BD4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65D9D6B-EF3C-41FF-BDC3-737D84414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B8D2-BD63-4002-AF3B-E0B5BD29E0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5979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AFB3626-9616-44AB-A429-2E6277F23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C27CAD8-B908-4AD7-823B-9C5C8E3F4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E1F0548-0C87-45FE-8C26-CC5D66E35D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0E417-D4FB-43A6-8602-B714CB09D050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C41A33-99D6-4702-86A1-F0D73D730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46DB5CB-1DC0-4432-8DE2-5C6113D66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AB8D2-BD63-4002-AF3B-E0B5BD29E0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382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D5F39F-4576-4597-973A-257DD22B2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79"/>
            <a:ext cx="12192000" cy="68862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16EF17-A844-48EA-8DF2-1153524428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07954" y="290194"/>
            <a:ext cx="4791535" cy="29938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126650-2752-4063-AC9C-2CC6B90110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5540116" y="257322"/>
            <a:ext cx="4460768" cy="290537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C8820F9-8533-4050-9BDE-F7DEB6F1A21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698" y="1843390"/>
            <a:ext cx="1286473" cy="128647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9E5DA90-927C-4287-AAAE-9AEE6F8AEC13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1116" y="1850431"/>
            <a:ext cx="1145495" cy="115623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1B9D81B-8322-4A61-9707-C02543668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9364" y="383403"/>
            <a:ext cx="1156230" cy="115623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A526163-A986-4D62-B984-E47FDF24E248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65" y="1802248"/>
            <a:ext cx="1368759" cy="136875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E07F695-2771-4FB5-A6F8-7D8032ECC4FC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645" y="414452"/>
            <a:ext cx="1297553" cy="129755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0CE9164-1CD9-4565-9044-3982E5025FF2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698" y="245580"/>
            <a:ext cx="1337756" cy="133775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C3111CC-6741-4D87-A31E-0D6912F3D1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645" y="546156"/>
            <a:ext cx="1138535" cy="113853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7B1867A-BD86-43EE-B1B2-571638654D7D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7537" y="163547"/>
            <a:ext cx="1461476" cy="146147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B30A6070-5555-4351-AE5F-F44C4B533DA9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985" y="1752208"/>
            <a:ext cx="1377655" cy="137765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0DE4739-9B06-417E-BEAD-D047AB148C8C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590" y="1791035"/>
            <a:ext cx="1392037" cy="139203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F1B0DA8-372F-4258-9FA3-D2CAD711EDBF}"/>
              </a:ext>
            </a:extLst>
          </p:cNvPr>
          <p:cNvPicPr>
            <a:picLocks noChangeAspect="1"/>
          </p:cNvPicPr>
          <p:nvPr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263" y="1675448"/>
            <a:ext cx="1436822" cy="143682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15A0F4F-BF97-4597-ABE0-A46F3CA695F6}"/>
              </a:ext>
            </a:extLst>
          </p:cNvPr>
          <p:cNvPicPr>
            <a:picLocks noChangeAspect="1"/>
          </p:cNvPicPr>
          <p:nvPr/>
        </p:nvPicPr>
        <p:blipFill>
          <a:blip r:embed="rId1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05" y="306725"/>
            <a:ext cx="1255180" cy="125518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9C1ECD1-8274-A206-2BC5-7C8DEE272E3C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85000"/>
          </a:blip>
          <a:stretch>
            <a:fillRect/>
          </a:stretch>
        </p:blipFill>
        <p:spPr>
          <a:xfrm>
            <a:off x="302107" y="3885494"/>
            <a:ext cx="9381035" cy="280895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C9CCBDCD-86F0-8185-A3A9-7A16AB23EA5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6029" y="3977294"/>
            <a:ext cx="1341236" cy="133514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6CD7D965-4E1E-68FB-1AF6-A6898A32D41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68400" y="5325210"/>
            <a:ext cx="1257701" cy="1251984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09458DE-948B-1A65-CC34-1C4BDF0BBA3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925" y="5438170"/>
            <a:ext cx="1152244" cy="115224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871E82E4-9780-5D71-9595-F5EB490B00C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18433" y="5250391"/>
            <a:ext cx="1371719" cy="137171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5E01430-2F20-E928-1591-4458E3DB1FD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77382" y="5331091"/>
            <a:ext cx="1286367" cy="128636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3B847D4C-83AA-73AD-5442-5CACEFBE193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42762" y="4038632"/>
            <a:ext cx="1140051" cy="115224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55604A8-751B-2C33-287F-DDA6B2A02A4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07503" y="5223931"/>
            <a:ext cx="1390008" cy="139610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AE5D6F7-0FC7-9960-607E-C6667AE0C4C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574" y="5435122"/>
            <a:ext cx="1121238" cy="112123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034AF0B-3BFD-7214-3C18-9CA8375503E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861897" y="3953276"/>
            <a:ext cx="1377815" cy="1377815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86E3759-329C-C13E-6EBE-BD3E6EF59E3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336611" y="3942383"/>
            <a:ext cx="1432684" cy="143268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F2C2F825-1A00-3A2E-64A0-E56C5DE9D41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16472" y="3778804"/>
            <a:ext cx="1463167" cy="146316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A3E83B7-0275-F77C-8C68-8BAD0D5509E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915216" y="4040210"/>
            <a:ext cx="1255885" cy="1255885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C2458FB4-9B69-673A-EC4D-A6790089D980}"/>
              </a:ext>
            </a:extLst>
          </p:cNvPr>
          <p:cNvSpPr/>
          <p:nvPr/>
        </p:nvSpPr>
        <p:spPr>
          <a:xfrm>
            <a:off x="499521" y="3991457"/>
            <a:ext cx="1341236" cy="125830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2" name="Прямокутник: округлені кути 71">
            <a:extLst>
              <a:ext uri="{FF2B5EF4-FFF2-40B4-BE49-F238E27FC236}">
                <a16:creationId xmlns:a16="http://schemas.microsoft.com/office/drawing/2014/main" id="{6FF572F2-62E8-3A45-9BBF-4E28977A21B0}"/>
              </a:ext>
            </a:extLst>
          </p:cNvPr>
          <p:cNvSpPr/>
          <p:nvPr/>
        </p:nvSpPr>
        <p:spPr>
          <a:xfrm>
            <a:off x="1924119" y="3986480"/>
            <a:ext cx="1341236" cy="1267814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СО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3" name="Прямокутник: округлені кути 72">
            <a:extLst>
              <a:ext uri="{FF2B5EF4-FFF2-40B4-BE49-F238E27FC236}">
                <a16:creationId xmlns:a16="http://schemas.microsoft.com/office/drawing/2014/main" id="{3D8E2832-3590-F832-24C1-957E2723B371}"/>
              </a:ext>
            </a:extLst>
          </p:cNvPr>
          <p:cNvSpPr/>
          <p:nvPr/>
        </p:nvSpPr>
        <p:spPr>
          <a:xfrm>
            <a:off x="3380451" y="4008994"/>
            <a:ext cx="1350703" cy="1287772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СУ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4" name="Прямокутник: округлені кути 73">
            <a:extLst>
              <a:ext uri="{FF2B5EF4-FFF2-40B4-BE49-F238E27FC236}">
                <a16:creationId xmlns:a16="http://schemas.microsoft.com/office/drawing/2014/main" id="{85508B03-D362-105F-25D1-1A4781736A8E}"/>
              </a:ext>
            </a:extLst>
          </p:cNvPr>
          <p:cNvSpPr/>
          <p:nvPr/>
        </p:nvSpPr>
        <p:spPr>
          <a:xfrm>
            <a:off x="4905697" y="4008009"/>
            <a:ext cx="1404911" cy="129664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</a:t>
            </a:r>
            <a:r>
              <a:rPr lang="ru-RU" sz="4600" noProof="0" dirty="0">
                <a:solidFill>
                  <a:prstClr val="white"/>
                </a:solidFill>
                <a:latin typeface="Arial Black" panose="020B0A04020102020204" pitchFamily="34" charset="0"/>
              </a:rPr>
              <a:t>И</a:t>
            </a:r>
            <a:endParaRPr kumimoji="0" lang="ru-RU" sz="4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5" name="Прямокутник: округлені кути 74">
            <a:extLst>
              <a:ext uri="{FF2B5EF4-FFF2-40B4-BE49-F238E27FC236}">
                <a16:creationId xmlns:a16="http://schemas.microsoft.com/office/drawing/2014/main" id="{6A793992-D291-BBAF-72AE-2240F622C84E}"/>
              </a:ext>
            </a:extLst>
          </p:cNvPr>
          <p:cNvSpPr/>
          <p:nvPr/>
        </p:nvSpPr>
        <p:spPr>
          <a:xfrm>
            <a:off x="6439694" y="4008348"/>
            <a:ext cx="1347425" cy="128414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СЕ</a:t>
            </a:r>
          </a:p>
        </p:txBody>
      </p:sp>
      <p:sp>
        <p:nvSpPr>
          <p:cNvPr id="76" name="Прямокутник: округлені кути 75">
            <a:extLst>
              <a:ext uri="{FF2B5EF4-FFF2-40B4-BE49-F238E27FC236}">
                <a16:creationId xmlns:a16="http://schemas.microsoft.com/office/drawing/2014/main" id="{09568468-786C-25B2-B013-6D218926E4A0}"/>
              </a:ext>
            </a:extLst>
          </p:cNvPr>
          <p:cNvSpPr/>
          <p:nvPr/>
        </p:nvSpPr>
        <p:spPr>
          <a:xfrm>
            <a:off x="7978473" y="4014133"/>
            <a:ext cx="1335007" cy="1277494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СІ</a:t>
            </a:r>
          </a:p>
        </p:txBody>
      </p:sp>
      <p:sp>
        <p:nvSpPr>
          <p:cNvPr id="77" name="Прямокутник: округлені кути 76">
            <a:extLst>
              <a:ext uri="{FF2B5EF4-FFF2-40B4-BE49-F238E27FC236}">
                <a16:creationId xmlns:a16="http://schemas.microsoft.com/office/drawing/2014/main" id="{094A90F4-F93F-E6A7-D9CD-CBC2540376C4}"/>
              </a:ext>
            </a:extLst>
          </p:cNvPr>
          <p:cNvSpPr/>
          <p:nvPr/>
        </p:nvSpPr>
        <p:spPr>
          <a:xfrm>
            <a:off x="508805" y="5308883"/>
            <a:ext cx="1324020" cy="1311773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СИ</a:t>
            </a:r>
          </a:p>
        </p:txBody>
      </p:sp>
      <p:sp>
        <p:nvSpPr>
          <p:cNvPr id="78" name="Прямокутник: округлені кути 77">
            <a:extLst>
              <a:ext uri="{FF2B5EF4-FFF2-40B4-BE49-F238E27FC236}">
                <a16:creationId xmlns:a16="http://schemas.microsoft.com/office/drawing/2014/main" id="{6615BF53-505E-849B-AE16-E563F8BCE3EB}"/>
              </a:ext>
            </a:extLst>
          </p:cNvPr>
          <p:cNvSpPr/>
          <p:nvPr/>
        </p:nvSpPr>
        <p:spPr>
          <a:xfrm>
            <a:off x="1940389" y="5325074"/>
            <a:ext cx="1336066" cy="129238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СЕ</a:t>
            </a:r>
          </a:p>
        </p:txBody>
      </p:sp>
      <p:sp>
        <p:nvSpPr>
          <p:cNvPr id="79" name="Прямокутник: округлені кути 78">
            <a:extLst>
              <a:ext uri="{FF2B5EF4-FFF2-40B4-BE49-F238E27FC236}">
                <a16:creationId xmlns:a16="http://schemas.microsoft.com/office/drawing/2014/main" id="{423FB44D-EFD4-5015-29D5-83E0FCEB092F}"/>
              </a:ext>
            </a:extLst>
          </p:cNvPr>
          <p:cNvSpPr/>
          <p:nvPr/>
        </p:nvSpPr>
        <p:spPr>
          <a:xfrm>
            <a:off x="3397389" y="5383745"/>
            <a:ext cx="1357534" cy="12885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СА</a:t>
            </a:r>
          </a:p>
        </p:txBody>
      </p:sp>
      <p:sp>
        <p:nvSpPr>
          <p:cNvPr id="80" name="Прямокутник: округлені кути 79">
            <a:extLst>
              <a:ext uri="{FF2B5EF4-FFF2-40B4-BE49-F238E27FC236}">
                <a16:creationId xmlns:a16="http://schemas.microsoft.com/office/drawing/2014/main" id="{8744C6B2-3ABB-DE2F-4D82-0DF1873862CE}"/>
              </a:ext>
            </a:extLst>
          </p:cNvPr>
          <p:cNvSpPr/>
          <p:nvPr/>
        </p:nvSpPr>
        <p:spPr>
          <a:xfrm>
            <a:off x="4951132" y="5357831"/>
            <a:ext cx="1326915" cy="128213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СЯ</a:t>
            </a:r>
          </a:p>
        </p:txBody>
      </p:sp>
      <p:sp>
        <p:nvSpPr>
          <p:cNvPr id="81" name="Прямокутник: округлені кути 80">
            <a:extLst>
              <a:ext uri="{FF2B5EF4-FFF2-40B4-BE49-F238E27FC236}">
                <a16:creationId xmlns:a16="http://schemas.microsoft.com/office/drawing/2014/main" id="{1151257E-5325-9823-E430-C0425407237C}"/>
              </a:ext>
            </a:extLst>
          </p:cNvPr>
          <p:cNvSpPr/>
          <p:nvPr/>
        </p:nvSpPr>
        <p:spPr>
          <a:xfrm>
            <a:off x="6407411" y="5406633"/>
            <a:ext cx="1411989" cy="1233713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СЮ</a:t>
            </a:r>
          </a:p>
        </p:txBody>
      </p:sp>
      <p:sp>
        <p:nvSpPr>
          <p:cNvPr id="82" name="Прямокутник: округлені кути 81">
            <a:extLst>
              <a:ext uri="{FF2B5EF4-FFF2-40B4-BE49-F238E27FC236}">
                <a16:creationId xmlns:a16="http://schemas.microsoft.com/office/drawing/2014/main" id="{57F7EFAD-5DA9-55C2-9C23-0BB80C9F1EDB}"/>
              </a:ext>
            </a:extLst>
          </p:cNvPr>
          <p:cNvSpPr/>
          <p:nvPr/>
        </p:nvSpPr>
        <p:spPr>
          <a:xfrm>
            <a:off x="7993268" y="5342576"/>
            <a:ext cx="1338084" cy="12583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СІ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F498C4-AB0B-49C2-924E-2C1DB060689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402319" y="3435460"/>
            <a:ext cx="3158002" cy="31580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759ED1-334E-4764-B8EB-E4A13802772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-15132" y="-40149"/>
            <a:ext cx="932769" cy="9327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41D3C3-86F3-476B-90E0-9AB3E8A569C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514220" y="275964"/>
            <a:ext cx="4121253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6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0.00118 -0.543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.00602 L 0.42058 -0.528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4" y="-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0365E-16 L 0.41107 -0.3310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47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8.06646E-17 L 0.16745 -0.325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324 L -0.34766 -0.3185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-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232 L 0.04922 -0.545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2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139 L 0.25977 -0.7377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3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0185 L 0.30261 -0.50255 " pathEditMode="relative" ptsTypes="AA">
                                      <p:cBhvr>
                                        <p:cTn id="5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1018 L -0.10781 -0.7155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-3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4.81481E-6 L -0.34909 -0.5057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2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764 L -0.06354 -0.7120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-3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-0.00903 L -0.36094 -0.50602 " pathEditMode="relative" ptsTypes="AA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7E060EC-BE4D-4B5A-9B88-CA96D82CC652}"/>
</file>

<file path=customXml/itemProps2.xml><?xml version="1.0" encoding="utf-8"?>
<ds:datastoreItem xmlns:ds="http://schemas.openxmlformats.org/officeDocument/2006/customXml" ds:itemID="{C842863D-E880-4AB9-9277-2CC8590B1FE7}"/>
</file>

<file path=customXml/itemProps3.xml><?xml version="1.0" encoding="utf-8"?>
<ds:datastoreItem xmlns:ds="http://schemas.openxmlformats.org/officeDocument/2006/customXml" ds:itemID="{65D0BA62-2AE5-4F28-B328-C8D3525436D9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2</cp:revision>
  <dcterms:created xsi:type="dcterms:W3CDTF">2026-02-20T06:27:51Z</dcterms:created>
  <dcterms:modified xsi:type="dcterms:W3CDTF">2026-02-25T10:04:33Z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