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AA161-E008-2981-7290-51011B95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F75A54-D783-0BAA-64D7-FA72642FB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77627-F773-A02A-8AD5-17EDFBC9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165C2-EDEB-F3E0-FDC5-07801D7B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21A51-7C84-2DF1-D281-C2FDD428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60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411D3-4258-545E-F3E7-3411E01E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439FA2-F0C4-8F64-DAC9-CB4F1D432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2755-0E42-8E64-A0A7-D2661254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F3911-C820-C301-FBE6-98430072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BD79B-6818-1244-A333-D09A68FB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19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022814-D458-6A36-1A75-EF961F6F8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16599A-93BF-969F-165E-7EC96D38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23B28-BEC3-1579-D6B9-0326B963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058AA-AEF6-D139-7F59-1CF2D766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AD1A8-6AE8-D74A-3813-5C0A8F49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143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72AEC-2B6A-615F-9F10-27F98948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CA4EA-2842-A174-EF84-003732C45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ED6ADC-2A1E-5FBB-7556-07B3B793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7286-2D2D-9AFD-71EB-CD3C313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A470E-9612-569E-2F6C-4D2F2351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1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8DA89-F69A-28E9-CFDD-BB917F7C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9F702-031A-EA59-ACC9-D8A1DBF9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81105-6E0B-8414-B54C-78F46BD2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D32ED-7AA3-211E-7249-6F5C4327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CA539-19BC-4282-224C-26064B6A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28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DCEE7-3A79-FC31-66CB-627F61A2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F421C-FA96-670B-0E7F-F4A8555BE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D22A63-56ED-5790-1937-B3FCC2C0E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CCA8FA-4AAE-D23B-0C62-60A0A38D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521658-DE9E-2AB8-8F6D-07C796D5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E5741-32EE-694F-C203-E4D69E62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297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D20FF-5CB6-99A7-CD06-C2E95A47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E91CCB-0DFE-675F-AF7F-0C97F3FC9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C0D95-4093-EB9F-C13B-3F324FC1C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E251D8-040A-BF42-EF76-0E15E564D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C52164-81BE-D037-8F7A-F08F886BB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5946EC-05B2-4EC6-8ABB-B7CAC23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7329B3-A33C-FD8D-BD7C-418B1EF5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ED7DDB-B47B-1242-67BE-C8319A64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163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B7B2A-88D3-16F1-B8D5-DBF49B43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94645A-6D01-1BED-4953-66DF3028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F8264E-55A8-4CED-A8FA-4BE1F9C9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F8F92-437A-5B79-530E-27C9D5D9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589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3B2C41-CA60-C892-62F7-E87BA5E8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47E7CE-0C59-0D0E-FFD8-E2008D5E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2804C8-8F1E-B2A4-B89C-9D31BE5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2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EA176-1EE6-9CAC-AD39-B2FF41B7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C355E-42A6-1D3C-D78C-D8671A9C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1CAC3-6E83-984F-D14A-94CF88BE6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A759-4302-8060-55B3-47224E70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2F5D89-9D91-54D4-211D-2A04AA4E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69E4F-27AE-233E-65D3-758EDBDA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027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8112D-ED63-72F1-8BF3-9A42AC97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41727E-A0A2-46F5-2C2A-3179CD32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BB49B6-18F5-3B82-C58C-5305B324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5345A-7916-3BF3-1617-9E7C9129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F905B5-8C29-7185-8128-C6EB5E9A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984A-0F9B-91E0-2271-4C4A5B3A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15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07759-35C8-BAE6-5B86-B2DF2A2A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C4730-0CC1-44E1-86E3-2106CFE01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2B6B7-C5A9-DCCD-D506-B9501F230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38343-32A8-A435-FAD3-AA6F7836A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91D33-9FA6-545A-8AF1-87F859DE1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543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кно, стена, в помещении, домашнее раст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EF287BD-A397-E925-B76C-51E136912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" y="-25983"/>
            <a:ext cx="12192000" cy="6885423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5196676-918E-0F8B-8252-30E63860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812" y="5252111"/>
            <a:ext cx="1646472" cy="1646472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19315966-5A5B-A4D5-30CB-832E4D7585F5}"/>
              </a:ext>
            </a:extLst>
          </p:cNvPr>
          <p:cNvSpPr/>
          <p:nvPr/>
        </p:nvSpPr>
        <p:spPr>
          <a:xfrm>
            <a:off x="740459" y="677716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" name="Блок-схема: вузол 4">
            <a:extLst>
              <a:ext uri="{FF2B5EF4-FFF2-40B4-BE49-F238E27FC236}">
                <a16:creationId xmlns:a16="http://schemas.microsoft.com/office/drawing/2014/main" id="{BBE2EBA4-0829-F08C-4ABB-2CDF8BBB2D03}"/>
              </a:ext>
            </a:extLst>
          </p:cNvPr>
          <p:cNvSpPr/>
          <p:nvPr/>
        </p:nvSpPr>
        <p:spPr>
          <a:xfrm>
            <a:off x="6536695" y="529679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Блок-схема: вузол 6">
            <a:extLst>
              <a:ext uri="{FF2B5EF4-FFF2-40B4-BE49-F238E27FC236}">
                <a16:creationId xmlns:a16="http://schemas.microsoft.com/office/drawing/2014/main" id="{BFD1D999-D4C4-E08E-0247-2E0A4660DFAD}"/>
              </a:ext>
            </a:extLst>
          </p:cNvPr>
          <p:cNvSpPr/>
          <p:nvPr/>
        </p:nvSpPr>
        <p:spPr>
          <a:xfrm>
            <a:off x="9451189" y="1717918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9AB3E4-B259-1205-CC48-D3CD638A88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26450" y="3500004"/>
            <a:ext cx="1480632" cy="14671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BB2A2A-8EEC-4A6A-C72D-5290D5D53C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3824742" y="1880213"/>
            <a:ext cx="1387841" cy="1371685"/>
          </a:xfrm>
          <a:prstGeom prst="rect">
            <a:avLst/>
          </a:prstGeom>
        </p:spPr>
      </p:pic>
      <p:sp>
        <p:nvSpPr>
          <p:cNvPr id="9" name="Блок-схема: вузол 5">
            <a:extLst>
              <a:ext uri="{FF2B5EF4-FFF2-40B4-BE49-F238E27FC236}">
                <a16:creationId xmlns:a16="http://schemas.microsoft.com/office/drawing/2014/main" id="{BCBA50AB-FCE0-D564-3CEA-239DDE692C24}"/>
              </a:ext>
            </a:extLst>
          </p:cNvPr>
          <p:cNvSpPr/>
          <p:nvPr/>
        </p:nvSpPr>
        <p:spPr>
          <a:xfrm>
            <a:off x="985007" y="1876740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C8C07-EE63-26AE-A7D8-3ACBA59FFE3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8954842" y="3636165"/>
            <a:ext cx="1539520" cy="15001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51C652-23B7-CB01-031F-A5AA83E0CB5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2775125" y="943567"/>
            <a:ext cx="1336093" cy="1267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AE6D1F-4FAB-7F91-E2E0-D595EA992AF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145" b="2145"/>
          <a:stretch/>
        </p:blipFill>
        <p:spPr>
          <a:xfrm>
            <a:off x="3026545" y="3415843"/>
            <a:ext cx="1585738" cy="15177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BF9A92-CC9D-A982-07A4-5BA34F3FB55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190" r="9190"/>
          <a:stretch/>
        </p:blipFill>
        <p:spPr>
          <a:xfrm rot="20277445">
            <a:off x="1324608" y="2017735"/>
            <a:ext cx="1157896" cy="14186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3F7495-0465-4962-24A3-04B28A30CD0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1751906" y="3773695"/>
            <a:ext cx="1091143" cy="11310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FF3F30-4355-8546-5A76-24191668DE0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34037" y="2117182"/>
            <a:ext cx="1456871" cy="15022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C450D8-F8CE-3F75-04CE-CA8B59E5F20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290" b="2290"/>
          <a:stretch/>
        </p:blipFill>
        <p:spPr>
          <a:xfrm rot="21243540" flipH="1">
            <a:off x="8001428" y="985721"/>
            <a:ext cx="1276912" cy="12184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7108A-D424-52EC-0CED-B558C1914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9765042" y="1957707"/>
            <a:ext cx="1534542" cy="1495340"/>
          </a:xfrm>
          <a:prstGeom prst="rect">
            <a:avLst/>
          </a:prstGeom>
        </p:spPr>
      </p:pic>
      <p:sp>
        <p:nvSpPr>
          <p:cNvPr id="18" name="Блок-схема: вузол 3">
            <a:extLst>
              <a:ext uri="{FF2B5EF4-FFF2-40B4-BE49-F238E27FC236}">
                <a16:creationId xmlns:a16="http://schemas.microsoft.com/office/drawing/2014/main" id="{F1164A44-B023-AA5E-9379-8546DD34C3E0}"/>
              </a:ext>
            </a:extLst>
          </p:cNvPr>
          <p:cNvSpPr/>
          <p:nvPr/>
        </p:nvSpPr>
        <p:spPr>
          <a:xfrm>
            <a:off x="758401" y="677716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Блок-схема: вузол 4">
            <a:extLst>
              <a:ext uri="{FF2B5EF4-FFF2-40B4-BE49-F238E27FC236}">
                <a16:creationId xmlns:a16="http://schemas.microsoft.com/office/drawing/2014/main" id="{A183A80E-3CF1-80EB-D7E6-C843A9350DE9}"/>
              </a:ext>
            </a:extLst>
          </p:cNvPr>
          <p:cNvSpPr/>
          <p:nvPr/>
        </p:nvSpPr>
        <p:spPr>
          <a:xfrm>
            <a:off x="6554637" y="529679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Блок-схема: вузол 6">
            <a:extLst>
              <a:ext uri="{FF2B5EF4-FFF2-40B4-BE49-F238E27FC236}">
                <a16:creationId xmlns:a16="http://schemas.microsoft.com/office/drawing/2014/main" id="{C4D0FBA1-C15E-A0E1-2586-673C22D0F078}"/>
              </a:ext>
            </a:extLst>
          </p:cNvPr>
          <p:cNvSpPr/>
          <p:nvPr/>
        </p:nvSpPr>
        <p:spPr>
          <a:xfrm>
            <a:off x="9469131" y="1717918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69B39B-481C-C1DA-A250-A0CD62257A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3266275" y="3441128"/>
            <a:ext cx="1480632" cy="14671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002A48-65C6-BAF2-F159-D0F54293BB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3639676" y="1565539"/>
            <a:ext cx="1387841" cy="1371685"/>
          </a:xfrm>
          <a:prstGeom prst="rect">
            <a:avLst/>
          </a:prstGeom>
        </p:spPr>
      </p:pic>
      <p:sp>
        <p:nvSpPr>
          <p:cNvPr id="23" name="Блок-схема: вузол 5">
            <a:extLst>
              <a:ext uri="{FF2B5EF4-FFF2-40B4-BE49-F238E27FC236}">
                <a16:creationId xmlns:a16="http://schemas.microsoft.com/office/drawing/2014/main" id="{FE4546EA-3340-FE51-445E-84E4670E0A47}"/>
              </a:ext>
            </a:extLst>
          </p:cNvPr>
          <p:cNvSpPr/>
          <p:nvPr/>
        </p:nvSpPr>
        <p:spPr>
          <a:xfrm>
            <a:off x="1002949" y="1876740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7B7026-3960-F353-0CE1-E941E0F564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1697638" y="3438292"/>
            <a:ext cx="1539520" cy="150019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BDF5AFE-F955-BA33-9552-43A233D6A4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1128207" y="2043773"/>
            <a:ext cx="1336093" cy="12677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FD225C-00E0-3DC2-FA17-C6E0716539A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145" b="2145"/>
          <a:stretch/>
        </p:blipFill>
        <p:spPr>
          <a:xfrm>
            <a:off x="8750398" y="3657892"/>
            <a:ext cx="1585738" cy="15177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A7BFBEC-57BA-6163-1F9A-17AF641D7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190" r="9190"/>
          <a:stretch/>
        </p:blipFill>
        <p:spPr>
          <a:xfrm rot="20277445">
            <a:off x="7099355" y="1883200"/>
            <a:ext cx="1157896" cy="141863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6F48F2C-D58C-BFE3-DFD8-1DEF36F3B6B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7509619" y="3453363"/>
            <a:ext cx="1091143" cy="11310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11ABF0-4EBA-4AC5-E80C-A51EB4AFF1C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2351934" y="314748"/>
            <a:ext cx="1456871" cy="150229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750DDB4-D733-5A66-6DA1-229BABC4E6A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290" b="2290"/>
          <a:stretch/>
        </p:blipFill>
        <p:spPr>
          <a:xfrm rot="21243540" flipH="1">
            <a:off x="8019370" y="985721"/>
            <a:ext cx="1276912" cy="121842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4D5096-A62F-64BC-659D-15315EB2B16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77" b="1277"/>
          <a:stretch/>
        </p:blipFill>
        <p:spPr>
          <a:xfrm rot="1376477">
            <a:off x="9782984" y="1957707"/>
            <a:ext cx="1534542" cy="1495340"/>
          </a:xfrm>
          <a:prstGeom prst="rect">
            <a:avLst/>
          </a:prstGeom>
        </p:spPr>
      </p:pic>
      <p:sp>
        <p:nvSpPr>
          <p:cNvPr id="32" name="Блок-схема: вузол 3">
            <a:extLst>
              <a:ext uri="{FF2B5EF4-FFF2-40B4-BE49-F238E27FC236}">
                <a16:creationId xmlns:a16="http://schemas.microsoft.com/office/drawing/2014/main" id="{6CC0948B-57A9-4DF6-5864-879F95A00B12}"/>
              </a:ext>
            </a:extLst>
          </p:cNvPr>
          <p:cNvSpPr/>
          <p:nvPr/>
        </p:nvSpPr>
        <p:spPr>
          <a:xfrm>
            <a:off x="758401" y="689324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3" name="Блок-схема: вузол 4">
            <a:extLst>
              <a:ext uri="{FF2B5EF4-FFF2-40B4-BE49-F238E27FC236}">
                <a16:creationId xmlns:a16="http://schemas.microsoft.com/office/drawing/2014/main" id="{1B93BC45-9D6E-66FA-2F48-839FF991B2EF}"/>
              </a:ext>
            </a:extLst>
          </p:cNvPr>
          <p:cNvSpPr/>
          <p:nvPr/>
        </p:nvSpPr>
        <p:spPr>
          <a:xfrm>
            <a:off x="6567082" y="541287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4" name="Блок-схема: вузол 6">
            <a:extLst>
              <a:ext uri="{FF2B5EF4-FFF2-40B4-BE49-F238E27FC236}">
                <a16:creationId xmlns:a16="http://schemas.microsoft.com/office/drawing/2014/main" id="{E333A0FC-8E5B-0E76-525A-5CF8349064F8}"/>
              </a:ext>
            </a:extLst>
          </p:cNvPr>
          <p:cNvSpPr/>
          <p:nvPr/>
        </p:nvSpPr>
        <p:spPr>
          <a:xfrm>
            <a:off x="7922004" y="689324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D61700-118E-F367-6AEF-37723C4E82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44392" y="3511612"/>
            <a:ext cx="1480632" cy="14671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E88366F-2D83-5197-89C8-C823F1AF45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288306" y="3400503"/>
            <a:ext cx="1387841" cy="1371685"/>
          </a:xfrm>
          <a:prstGeom prst="rect">
            <a:avLst/>
          </a:prstGeom>
        </p:spPr>
      </p:pic>
      <p:sp>
        <p:nvSpPr>
          <p:cNvPr id="37" name="Блок-схема: вузол 5">
            <a:extLst>
              <a:ext uri="{FF2B5EF4-FFF2-40B4-BE49-F238E27FC236}">
                <a16:creationId xmlns:a16="http://schemas.microsoft.com/office/drawing/2014/main" id="{A0514D2A-B23A-BEEA-C5A6-3D73B7F112D5}"/>
              </a:ext>
            </a:extLst>
          </p:cNvPr>
          <p:cNvSpPr/>
          <p:nvPr/>
        </p:nvSpPr>
        <p:spPr>
          <a:xfrm>
            <a:off x="2944796" y="3437704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01CB1A5-CBFC-B1EA-D0AA-C480985516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2292667" y="662536"/>
            <a:ext cx="1539520" cy="150019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D1B60B7-2741-BB75-0BB1-2FD24AD368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88169" y="3631799"/>
            <a:ext cx="1336093" cy="126776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F38F835-A920-4515-1FD0-5AF2068514C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3084529" y="3547355"/>
            <a:ext cx="1585738" cy="15177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EDDE42E-CC36-F78C-4723-1E37E3980AE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1225299" y="1875146"/>
            <a:ext cx="1257631" cy="1418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77D6FB7-2B4E-0709-6838-EA2BB216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3760353" y="1729676"/>
            <a:ext cx="1091143" cy="113105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3FF375-4208-7A4D-C481-0AE36FD32C9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51979" y="2128790"/>
            <a:ext cx="1456871" cy="15022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DD682F7-AEB3-2C80-E674-08AE2BABE0D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290" b="2290"/>
          <a:stretch/>
        </p:blipFill>
        <p:spPr>
          <a:xfrm rot="21243540" flipH="1">
            <a:off x="8165866" y="987392"/>
            <a:ext cx="1432442" cy="136682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C95DBE9-A5AE-B93F-5358-FBFD762CA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9782984" y="1969315"/>
            <a:ext cx="1534542" cy="1495340"/>
          </a:xfrm>
          <a:prstGeom prst="rect">
            <a:avLst/>
          </a:prstGeom>
        </p:spPr>
      </p:pic>
      <p:sp>
        <p:nvSpPr>
          <p:cNvPr id="46" name="Блок-схема: вузол 3">
            <a:extLst>
              <a:ext uri="{FF2B5EF4-FFF2-40B4-BE49-F238E27FC236}">
                <a16:creationId xmlns:a16="http://schemas.microsoft.com/office/drawing/2014/main" id="{2625E657-49C9-1780-7DE7-3157A38EE258}"/>
              </a:ext>
            </a:extLst>
          </p:cNvPr>
          <p:cNvSpPr/>
          <p:nvPr/>
        </p:nvSpPr>
        <p:spPr>
          <a:xfrm>
            <a:off x="733511" y="701990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7" name="Блок-схема: вузол 4">
            <a:extLst>
              <a:ext uri="{FF2B5EF4-FFF2-40B4-BE49-F238E27FC236}">
                <a16:creationId xmlns:a16="http://schemas.microsoft.com/office/drawing/2014/main" id="{57762DCF-AAC7-D079-003F-65C9E62F8A19}"/>
              </a:ext>
            </a:extLst>
          </p:cNvPr>
          <p:cNvSpPr/>
          <p:nvPr/>
        </p:nvSpPr>
        <p:spPr>
          <a:xfrm>
            <a:off x="6554637" y="541287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8" name="Блок-схема: вузол 6">
            <a:extLst>
              <a:ext uri="{FF2B5EF4-FFF2-40B4-BE49-F238E27FC236}">
                <a16:creationId xmlns:a16="http://schemas.microsoft.com/office/drawing/2014/main" id="{192BEEB6-1726-5587-605F-3C296601221A}"/>
              </a:ext>
            </a:extLst>
          </p:cNvPr>
          <p:cNvSpPr/>
          <p:nvPr/>
        </p:nvSpPr>
        <p:spPr>
          <a:xfrm>
            <a:off x="6716913" y="1870621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8D93216-AACA-F290-8DBA-4FE5CAEB4E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2782391" y="3513889"/>
            <a:ext cx="1480632" cy="146713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475A627-AFF2-3255-3CED-59326DEFD6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275861" y="3400503"/>
            <a:ext cx="1387841" cy="1371685"/>
          </a:xfrm>
          <a:prstGeom prst="rect">
            <a:avLst/>
          </a:prstGeom>
        </p:spPr>
      </p:pic>
      <p:sp>
        <p:nvSpPr>
          <p:cNvPr id="51" name="Блок-схема: вузол 5">
            <a:extLst>
              <a:ext uri="{FF2B5EF4-FFF2-40B4-BE49-F238E27FC236}">
                <a16:creationId xmlns:a16="http://schemas.microsoft.com/office/drawing/2014/main" id="{7570461D-18ED-0134-3FAC-5F2F9661442C}"/>
              </a:ext>
            </a:extLst>
          </p:cNvPr>
          <p:cNvSpPr/>
          <p:nvPr/>
        </p:nvSpPr>
        <p:spPr>
          <a:xfrm>
            <a:off x="3426101" y="1556874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1BD3934-F0BB-247A-30B0-ABF5130AAD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1049057" y="1803973"/>
            <a:ext cx="1539520" cy="150019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5354008-F01B-9CA7-21EA-70006F37EC7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75724" y="3631799"/>
            <a:ext cx="1336093" cy="126776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048B29B-31F7-6822-413D-DE64A777849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7604717" y="3533948"/>
            <a:ext cx="1585738" cy="15177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27CE4C3-BC4E-6868-6587-D038E3A8B16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2343937" y="818729"/>
            <a:ext cx="1257631" cy="141863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D960975-B34A-92D5-24FE-D4D00399643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3747908" y="1729676"/>
            <a:ext cx="1091143" cy="113105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B05B68D-4719-58D4-8893-9A3C3E14B86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512" r="1512"/>
          <a:stretch/>
        </p:blipFill>
        <p:spPr>
          <a:xfrm>
            <a:off x="6976824" y="1925362"/>
            <a:ext cx="1456871" cy="150229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EB342E1-D5BA-6285-8A4C-3F51A4D76C4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2290" b="2290"/>
          <a:stretch/>
        </p:blipFill>
        <p:spPr>
          <a:xfrm rot="21243540" flipH="1">
            <a:off x="8482068" y="821502"/>
            <a:ext cx="1432442" cy="136682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2BF74EE-D285-AA85-73CF-57CE87A23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9770539" y="1969315"/>
            <a:ext cx="1534542" cy="1495340"/>
          </a:xfrm>
          <a:prstGeom prst="rect">
            <a:avLst/>
          </a:prstGeom>
        </p:spPr>
      </p:pic>
      <p:sp>
        <p:nvSpPr>
          <p:cNvPr id="60" name="Блок-схема: вузол 3">
            <a:extLst>
              <a:ext uri="{FF2B5EF4-FFF2-40B4-BE49-F238E27FC236}">
                <a16:creationId xmlns:a16="http://schemas.microsoft.com/office/drawing/2014/main" id="{1ECF126C-0EED-64E1-5313-219C040934EB}"/>
              </a:ext>
            </a:extLst>
          </p:cNvPr>
          <p:cNvSpPr/>
          <p:nvPr/>
        </p:nvSpPr>
        <p:spPr>
          <a:xfrm>
            <a:off x="758401" y="726307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1" name="Блок-схема: вузол 4">
            <a:extLst>
              <a:ext uri="{FF2B5EF4-FFF2-40B4-BE49-F238E27FC236}">
                <a16:creationId xmlns:a16="http://schemas.microsoft.com/office/drawing/2014/main" id="{BF647C0E-852E-53F8-A6E5-CAB8B6D413F4}"/>
              </a:ext>
            </a:extLst>
          </p:cNvPr>
          <p:cNvSpPr/>
          <p:nvPr/>
        </p:nvSpPr>
        <p:spPr>
          <a:xfrm>
            <a:off x="6567082" y="578270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Блок-схема: вузол 6">
            <a:extLst>
              <a:ext uri="{FF2B5EF4-FFF2-40B4-BE49-F238E27FC236}">
                <a16:creationId xmlns:a16="http://schemas.microsoft.com/office/drawing/2014/main" id="{9BD34E0A-467F-7434-CFB3-36D5D9F414E2}"/>
              </a:ext>
            </a:extLst>
          </p:cNvPr>
          <p:cNvSpPr/>
          <p:nvPr/>
        </p:nvSpPr>
        <p:spPr>
          <a:xfrm>
            <a:off x="7922004" y="726307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9C3E70B-7697-046B-5FF9-BCFF70F69A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44392" y="3548595"/>
            <a:ext cx="1480632" cy="146713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BF6B6D3-3FF1-726D-8049-8F7A6C9EDD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580277" y="3386149"/>
            <a:ext cx="1387841" cy="1371685"/>
          </a:xfrm>
          <a:prstGeom prst="rect">
            <a:avLst/>
          </a:prstGeom>
        </p:spPr>
      </p:pic>
      <p:sp>
        <p:nvSpPr>
          <p:cNvPr id="65" name="Блок-схема: вузол 5">
            <a:extLst>
              <a:ext uri="{FF2B5EF4-FFF2-40B4-BE49-F238E27FC236}">
                <a16:creationId xmlns:a16="http://schemas.microsoft.com/office/drawing/2014/main" id="{B1392B7E-33D6-74B6-71BA-F3254D552CE2}"/>
              </a:ext>
            </a:extLst>
          </p:cNvPr>
          <p:cNvSpPr/>
          <p:nvPr/>
        </p:nvSpPr>
        <p:spPr>
          <a:xfrm>
            <a:off x="1167277" y="3181595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38EE88F-E24C-FD7A-322B-5357ECE95F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6018" b="5476"/>
          <a:stretch>
            <a:fillRect/>
          </a:stretch>
        </p:blipFill>
        <p:spPr>
          <a:xfrm rot="1580820">
            <a:off x="2329059" y="885084"/>
            <a:ext cx="1539520" cy="169750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4D266E8-0B8B-5854-DBE3-E9FC777F1D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88169" y="3668782"/>
            <a:ext cx="1336093" cy="126776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D5991FA-51E6-F3F5-9E48-CD642DB8DB0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9787376" y="1820777"/>
            <a:ext cx="1585738" cy="151770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83882F3-DA22-50A3-0821-1764971BA0C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7054416" y="2140891"/>
            <a:ext cx="1257631" cy="1418639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79EEEBE2-C273-C14D-5521-3ECE8E71479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764" r="1764"/>
          <a:stretch/>
        </p:blipFill>
        <p:spPr>
          <a:xfrm rot="19890782">
            <a:off x="3760353" y="1766659"/>
            <a:ext cx="1091143" cy="113105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5D91448-03DD-2AA1-58DC-5BDDF741873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873619" y="1632474"/>
            <a:ext cx="1456871" cy="150229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9974472-C871-2AFA-7AE2-086747560B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36" b="2936"/>
          <a:stretch/>
        </p:blipFill>
        <p:spPr>
          <a:xfrm rot="21243540" flipH="1">
            <a:off x="8165866" y="1024375"/>
            <a:ext cx="1432442" cy="136682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C5790D5-68DF-C2ED-38FE-BD4563744CE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3419809" y="3142751"/>
            <a:ext cx="1534542" cy="1495340"/>
          </a:xfrm>
          <a:prstGeom prst="rect">
            <a:avLst/>
          </a:prstGeom>
        </p:spPr>
      </p:pic>
      <p:sp>
        <p:nvSpPr>
          <p:cNvPr id="74" name="Блок-схема: вузол 3">
            <a:extLst>
              <a:ext uri="{FF2B5EF4-FFF2-40B4-BE49-F238E27FC236}">
                <a16:creationId xmlns:a16="http://schemas.microsoft.com/office/drawing/2014/main" id="{6B8563CF-5D07-7FD8-38C8-C633BB83A3F3}"/>
              </a:ext>
            </a:extLst>
          </p:cNvPr>
          <p:cNvSpPr/>
          <p:nvPr/>
        </p:nvSpPr>
        <p:spPr>
          <a:xfrm>
            <a:off x="747069" y="662847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5" name="Блок-схема: вузол 4">
            <a:extLst>
              <a:ext uri="{FF2B5EF4-FFF2-40B4-BE49-F238E27FC236}">
                <a16:creationId xmlns:a16="http://schemas.microsoft.com/office/drawing/2014/main" id="{26EB4E0A-B6A6-F7E9-F672-E3DAB157739B}"/>
              </a:ext>
            </a:extLst>
          </p:cNvPr>
          <p:cNvSpPr/>
          <p:nvPr/>
        </p:nvSpPr>
        <p:spPr>
          <a:xfrm>
            <a:off x="6542192" y="539534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6" name="Блок-схема: вузол 6">
            <a:extLst>
              <a:ext uri="{FF2B5EF4-FFF2-40B4-BE49-F238E27FC236}">
                <a16:creationId xmlns:a16="http://schemas.microsoft.com/office/drawing/2014/main" id="{940A418F-4F02-35EC-66C8-0EF34F59CA62}"/>
              </a:ext>
            </a:extLst>
          </p:cNvPr>
          <p:cNvSpPr/>
          <p:nvPr/>
        </p:nvSpPr>
        <p:spPr>
          <a:xfrm>
            <a:off x="7909559" y="726307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38CF38F-8652-3BBB-3891-F4F474EF60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2441023" y="690647"/>
            <a:ext cx="1480632" cy="146713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81306FA-BFAD-9A2C-276A-C95EECF655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3677788" y="1939806"/>
            <a:ext cx="1387841" cy="1371685"/>
          </a:xfrm>
          <a:prstGeom prst="rect">
            <a:avLst/>
          </a:prstGeom>
        </p:spPr>
      </p:pic>
      <p:sp>
        <p:nvSpPr>
          <p:cNvPr id="79" name="Блок-схема: вузол 5">
            <a:extLst>
              <a:ext uri="{FF2B5EF4-FFF2-40B4-BE49-F238E27FC236}">
                <a16:creationId xmlns:a16="http://schemas.microsoft.com/office/drawing/2014/main" id="{E4444B14-A1FB-2E87-D19E-AAF6CB3A67AB}"/>
              </a:ext>
            </a:extLst>
          </p:cNvPr>
          <p:cNvSpPr/>
          <p:nvPr/>
        </p:nvSpPr>
        <p:spPr>
          <a:xfrm>
            <a:off x="900595" y="1824226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FECBEBE-DFC0-CE83-B80B-DE1101539E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9099656" y="3772594"/>
            <a:ext cx="1539520" cy="150019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A82BD7A-DA04-21C9-51ED-11756CF6B3B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4355" b="5450"/>
          <a:stretch>
            <a:fillRect/>
          </a:stretch>
        </p:blipFill>
        <p:spPr>
          <a:xfrm rot="20537611">
            <a:off x="7630540" y="3396224"/>
            <a:ext cx="1057304" cy="118802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1DC95063-7332-4765-1A0A-A5523BBB0E6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3072084" y="3584338"/>
            <a:ext cx="1585738" cy="151770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0D11580-37E8-C5D7-3F41-29F69222DF8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1212854" y="1912129"/>
            <a:ext cx="1257631" cy="141863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E3A1D3C1-4A1F-F854-EACA-13946D3FED8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1994493" y="3557443"/>
            <a:ext cx="1091143" cy="113105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4A590762-CCFC-289C-72B2-0A54E21C652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39534" y="2165773"/>
            <a:ext cx="1456871" cy="1502296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70299FFC-4A86-DC29-DF8F-4DD73C64D7A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2290" b="2290"/>
          <a:stretch/>
        </p:blipFill>
        <p:spPr>
          <a:xfrm rot="21243540" flipH="1">
            <a:off x="8153421" y="1024375"/>
            <a:ext cx="1432442" cy="136682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35EC981-B8B0-7194-342E-2597031BE35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277" b="1277"/>
          <a:stretch/>
        </p:blipFill>
        <p:spPr>
          <a:xfrm rot="1376477">
            <a:off x="9770539" y="2006298"/>
            <a:ext cx="1534542" cy="1495340"/>
          </a:xfrm>
          <a:prstGeom prst="rect">
            <a:avLst/>
          </a:prstGeom>
        </p:spPr>
      </p:pic>
      <p:sp>
        <p:nvSpPr>
          <p:cNvPr id="88" name="Блок-схема: вузол 3">
            <a:extLst>
              <a:ext uri="{FF2B5EF4-FFF2-40B4-BE49-F238E27FC236}">
                <a16:creationId xmlns:a16="http://schemas.microsoft.com/office/drawing/2014/main" id="{572BD7D3-FF7F-B783-D9B2-7F1D8965BE5C}"/>
              </a:ext>
            </a:extLst>
          </p:cNvPr>
          <p:cNvSpPr/>
          <p:nvPr/>
        </p:nvSpPr>
        <p:spPr>
          <a:xfrm>
            <a:off x="745956" y="687571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9" name="Блок-схема: вузол 4">
            <a:extLst>
              <a:ext uri="{FF2B5EF4-FFF2-40B4-BE49-F238E27FC236}">
                <a16:creationId xmlns:a16="http://schemas.microsoft.com/office/drawing/2014/main" id="{4E4A16BD-15EE-2A4B-7CF5-FA0D129E0432}"/>
              </a:ext>
            </a:extLst>
          </p:cNvPr>
          <p:cNvSpPr/>
          <p:nvPr/>
        </p:nvSpPr>
        <p:spPr>
          <a:xfrm>
            <a:off x="6554637" y="539534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0" name="Блок-схема: вузол 6">
            <a:extLst>
              <a:ext uri="{FF2B5EF4-FFF2-40B4-BE49-F238E27FC236}">
                <a16:creationId xmlns:a16="http://schemas.microsoft.com/office/drawing/2014/main" id="{E03EB02E-6D7C-33BD-DA71-A2C8D215898A}"/>
              </a:ext>
            </a:extLst>
          </p:cNvPr>
          <p:cNvSpPr/>
          <p:nvPr/>
        </p:nvSpPr>
        <p:spPr>
          <a:xfrm>
            <a:off x="9343464" y="1804107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8036111-C6C2-E578-8BD9-672F77B203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31947" y="3509859"/>
            <a:ext cx="1480632" cy="146713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26E93ED-944C-5117-A5D6-1002360EF0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275861" y="3398750"/>
            <a:ext cx="1387841" cy="1371685"/>
          </a:xfrm>
          <a:prstGeom prst="rect">
            <a:avLst/>
          </a:prstGeom>
        </p:spPr>
      </p:pic>
      <p:sp>
        <p:nvSpPr>
          <p:cNvPr id="93" name="Блок-схема: вузол 5">
            <a:extLst>
              <a:ext uri="{FF2B5EF4-FFF2-40B4-BE49-F238E27FC236}">
                <a16:creationId xmlns:a16="http://schemas.microsoft.com/office/drawing/2014/main" id="{B8E0E4E1-4D03-242A-7A8E-AC3794580A43}"/>
              </a:ext>
            </a:extLst>
          </p:cNvPr>
          <p:cNvSpPr/>
          <p:nvPr/>
        </p:nvSpPr>
        <p:spPr>
          <a:xfrm>
            <a:off x="2932351" y="3435951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43B23108-BD67-A5A8-57EB-5219A39857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2280222" y="660783"/>
            <a:ext cx="1539520" cy="150019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B8CFF9F5-4B0B-C238-75E2-492DD2281C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75724" y="3630046"/>
            <a:ext cx="1336093" cy="126776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0C0323E2-CAA3-6563-8B06-9C5471D0108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2145" b="2145"/>
          <a:stretch/>
        </p:blipFill>
        <p:spPr>
          <a:xfrm>
            <a:off x="3072084" y="3545602"/>
            <a:ext cx="1585738" cy="1517708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36BC585-4173-02D1-951F-3116428BF5E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1212854" y="1873393"/>
            <a:ext cx="1257631" cy="14186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474F7DB-F607-113D-E828-0D8DE2C5DFB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3747908" y="1727923"/>
            <a:ext cx="1091143" cy="113105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DE4A9DAE-47FD-BA39-761C-46F41E5CBA1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39534" y="2127037"/>
            <a:ext cx="1456871" cy="1502296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0FC223A1-825B-52D8-A4C7-88EF804C046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290" b="2290"/>
          <a:stretch/>
        </p:blipFill>
        <p:spPr>
          <a:xfrm rot="21243540" flipH="1">
            <a:off x="8064817" y="757494"/>
            <a:ext cx="1432442" cy="1366828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692BFA3-8C78-F200-40C5-D13485906C5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1277" b="1277"/>
          <a:stretch/>
        </p:blipFill>
        <p:spPr>
          <a:xfrm rot="1376477">
            <a:off x="9516480" y="2004536"/>
            <a:ext cx="1534542" cy="1495340"/>
          </a:xfrm>
          <a:prstGeom prst="rect">
            <a:avLst/>
          </a:prstGeom>
        </p:spPr>
      </p:pic>
      <p:sp>
        <p:nvSpPr>
          <p:cNvPr id="102" name="Блок-схема: вузол 3">
            <a:extLst>
              <a:ext uri="{FF2B5EF4-FFF2-40B4-BE49-F238E27FC236}">
                <a16:creationId xmlns:a16="http://schemas.microsoft.com/office/drawing/2014/main" id="{4149C0F4-C7A7-5F63-B64B-87F8519B7137}"/>
              </a:ext>
            </a:extLst>
          </p:cNvPr>
          <p:cNvSpPr/>
          <p:nvPr/>
        </p:nvSpPr>
        <p:spPr>
          <a:xfrm>
            <a:off x="733511" y="687164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3" name="Блок-схема: вузол 4">
            <a:extLst>
              <a:ext uri="{FF2B5EF4-FFF2-40B4-BE49-F238E27FC236}">
                <a16:creationId xmlns:a16="http://schemas.microsoft.com/office/drawing/2014/main" id="{49104E12-FD9B-3E7D-9BEA-1C7B01C08D4D}"/>
              </a:ext>
            </a:extLst>
          </p:cNvPr>
          <p:cNvSpPr/>
          <p:nvPr/>
        </p:nvSpPr>
        <p:spPr>
          <a:xfrm>
            <a:off x="6567082" y="578270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4" name="Блок-схема: вузол 6">
            <a:extLst>
              <a:ext uri="{FF2B5EF4-FFF2-40B4-BE49-F238E27FC236}">
                <a16:creationId xmlns:a16="http://schemas.microsoft.com/office/drawing/2014/main" id="{AE98592A-4842-350F-6EBB-639934F890B8}"/>
              </a:ext>
            </a:extLst>
          </p:cNvPr>
          <p:cNvSpPr/>
          <p:nvPr/>
        </p:nvSpPr>
        <p:spPr>
          <a:xfrm>
            <a:off x="7922004" y="726307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B4A8A558-EE25-E927-0609-FC2C88C724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44392" y="3548595"/>
            <a:ext cx="1480632" cy="1467138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94D4A72-070A-0165-3384-3B13BAF380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288306" y="3437486"/>
            <a:ext cx="1387841" cy="1371685"/>
          </a:xfrm>
          <a:prstGeom prst="rect">
            <a:avLst/>
          </a:prstGeom>
        </p:spPr>
      </p:pic>
      <p:sp>
        <p:nvSpPr>
          <p:cNvPr id="107" name="Блок-схема: вузол 5">
            <a:extLst>
              <a:ext uri="{FF2B5EF4-FFF2-40B4-BE49-F238E27FC236}">
                <a16:creationId xmlns:a16="http://schemas.microsoft.com/office/drawing/2014/main" id="{6CBD4E5C-8703-A3E4-54A9-1EF8A960B1E8}"/>
              </a:ext>
            </a:extLst>
          </p:cNvPr>
          <p:cNvSpPr/>
          <p:nvPr/>
        </p:nvSpPr>
        <p:spPr>
          <a:xfrm>
            <a:off x="2272008" y="832883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/>
              <a:t>ё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A8A6586D-7948-599B-42BE-E0B3EB18AB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2292667" y="699519"/>
            <a:ext cx="1539520" cy="150019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BCA80856-C0BD-89D7-8EEC-F09BB7056E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88169" y="3668782"/>
            <a:ext cx="1336093" cy="1267763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2DED120-349C-D0FE-89B5-B6016D83FBB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3084529" y="3584338"/>
            <a:ext cx="1585738" cy="1517708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542E6308-6938-79EF-0B45-EF1AA9E2D88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1225299" y="1912129"/>
            <a:ext cx="1257631" cy="141863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C62CCC0-B466-3A8C-034E-7CF6BDF036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3760353" y="1766659"/>
            <a:ext cx="1091143" cy="1131053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617A42AB-347A-1A5C-8E30-09BFAAA0C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51979" y="2165773"/>
            <a:ext cx="1456871" cy="1502296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AFAE0085-19C9-495E-DCAC-46C14CCF77E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290" b="2290"/>
          <a:stretch/>
        </p:blipFill>
        <p:spPr>
          <a:xfrm rot="21243540" flipH="1">
            <a:off x="8165866" y="1024375"/>
            <a:ext cx="1432442" cy="1366828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9E2929EE-C414-1980-33A7-17F9DB65C4A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9782984" y="2006298"/>
            <a:ext cx="1534542" cy="1495340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4F370E-AA76-B6B6-29B1-796432ECC17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46541"/>
            <a:ext cx="1022995" cy="1035730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A3ED54B-325E-BBB9-F1B1-5613899AE9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30271" y="791615"/>
            <a:ext cx="3181256" cy="32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8" grpId="0" animBg="1"/>
      <p:bldP spid="19" grpId="0" animBg="1"/>
      <p:bldP spid="20" grpId="0" animBg="1"/>
      <p:bldP spid="23" grpId="0" animBg="1"/>
      <p:bldP spid="32" grpId="0" animBg="1"/>
      <p:bldP spid="33" grpId="0" animBg="1"/>
      <p:bldP spid="34" grpId="0" animBg="1"/>
      <p:bldP spid="37" grpId="0" animBg="1"/>
      <p:bldP spid="46" grpId="0" animBg="1"/>
      <p:bldP spid="47" grpId="0" animBg="1"/>
      <p:bldP spid="48" grpId="0" animBg="1"/>
      <p:bldP spid="51" grpId="0" animBg="1"/>
      <p:bldP spid="60" grpId="0" animBg="1"/>
      <p:bldP spid="61" grpId="0" animBg="1"/>
      <p:bldP spid="62" grpId="0" animBg="1"/>
      <p:bldP spid="65" grpId="0" animBg="1"/>
      <p:bldP spid="74" grpId="0" animBg="1"/>
      <p:bldP spid="75" grpId="0" animBg="1"/>
      <p:bldP spid="76" grpId="0" animBg="1"/>
      <p:bldP spid="79" grpId="0" animBg="1"/>
      <p:bldP spid="88" grpId="0" animBg="1"/>
      <p:bldP spid="89" grpId="0" animBg="1"/>
      <p:bldP spid="90" grpId="0" animBg="1"/>
      <p:bldP spid="93" grpId="0" animBg="1"/>
      <p:bldP spid="102" grpId="0" animBg="1"/>
      <p:bldP spid="103" grpId="0" animBg="1"/>
      <p:bldP spid="104" grpId="0" animBg="1"/>
      <p:bldP spid="10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BC8CC07-50D7-43A3-892F-90036DDA001B}"/>
</file>

<file path=customXml/itemProps2.xml><?xml version="1.0" encoding="utf-8"?>
<ds:datastoreItem xmlns:ds="http://schemas.openxmlformats.org/officeDocument/2006/customXml" ds:itemID="{1CD628AB-4867-478C-9950-72C42E260D2C}"/>
</file>

<file path=customXml/itemProps3.xml><?xml version="1.0" encoding="utf-8"?>
<ds:datastoreItem xmlns:ds="http://schemas.openxmlformats.org/officeDocument/2006/customXml" ds:itemID="{2F67E025-2A03-4B8F-BBCC-8716A8FCB414}"/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12</cp:revision>
  <dcterms:created xsi:type="dcterms:W3CDTF">2026-02-20T18:18:53Z</dcterms:created>
  <dcterms:modified xsi:type="dcterms:W3CDTF">2026-02-25T09:36:26Z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