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34"/>
  </p:normalViewPr>
  <p:slideViewPr>
    <p:cSldViewPr snapToGrid="0">
      <p:cViewPr varScale="1">
        <p:scale>
          <a:sx n="100" d="100"/>
          <a:sy n="100" d="100"/>
        </p:scale>
        <p:origin x="6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AA161-E008-2981-7290-51011B957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F75A54-D783-0BAA-64D7-FA72642FB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077627-F773-A02A-8AD5-17EDFBC9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D165C2-EDEB-F3E0-FDC5-07801D7BD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821A51-7C84-2DF1-D281-C2FDD428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2604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411D3-4258-545E-F3E7-3411E01E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439FA2-F0C4-8F64-DAC9-CB4F1D432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202755-0E42-8E64-A0A7-D2661254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F3911-C820-C301-FBE6-98430072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4BD79B-6818-1244-A333-D09A68FB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5195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022814-D458-6A36-1A75-EF961F6F8F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16599A-93BF-969F-165E-7EC96D38E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23B28-BEC3-1579-D6B9-0326B963F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058AA-AEF6-D139-7F59-1CF2D766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7AD1A8-6AE8-D74A-3813-5C0A8F49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143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72AEC-2B6A-615F-9F10-27F989488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ECA4EA-2842-A174-EF84-003732C4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ED6ADC-2A1E-5FBB-7556-07B3B793E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827286-2D2D-9AFD-71EB-CD3C313E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CA470E-9612-569E-2F6C-4D2F2351A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1164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8DA89-F69A-28E9-CFDD-BB917F7C3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69F702-031A-EA59-ACC9-D8A1DBF9A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E81105-6E0B-8414-B54C-78F46BD26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DD32ED-7AA3-211E-7249-6F5C43272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3CA539-19BC-4282-224C-26064B6A4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4286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DCEE7-3A79-FC31-66CB-627F61A2E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CF421C-FA96-670B-0E7F-F4A8555BE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D22A63-56ED-5790-1937-B3FCC2C0E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CCA8FA-4AAE-D23B-0C62-60A0A38D9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521658-DE9E-2AB8-8F6D-07C796D58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E5741-32EE-694F-C203-E4D69E62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12970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D20FF-5CB6-99A7-CD06-C2E95A470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E91CCB-0DFE-675F-AF7F-0C97F3FC9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DC0D95-4093-EB9F-C13B-3F324FC1C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E251D8-040A-BF42-EF76-0E15E564D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4C52164-81BE-D037-8F7A-F08F886BB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5946EC-05B2-4EC6-8ABB-B7CAC230B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27329B3-A33C-FD8D-BD7C-418B1EF53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ED7DDB-B47B-1242-67BE-C8319A64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163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B7B2A-88D3-16F1-B8D5-DBF49B43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94645A-6D01-1BED-4953-66DF3028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F8264E-55A8-4CED-A8FA-4BE1F9C97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5F8F92-437A-5B79-530E-27C9D5D9D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589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D3B2C41-CA60-C892-62F7-E87BA5E86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47E7CE-0C59-0D0E-FFD8-E2008D5E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2804C8-8F1E-B2A4-B89C-9D31BE58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42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EA176-1EE6-9CAC-AD39-B2FF41B7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5C355E-42A6-1D3C-D78C-D8671A9CA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51CAC3-6E83-984F-D14A-94CF88BE6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FBA759-4302-8060-55B3-47224E701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2F5D89-9D91-54D4-211D-2A04AA4E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169E4F-27AE-233E-65D3-758EDBDA0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7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8112D-ED63-72F1-8BF3-9A42AC97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41727E-A0A2-46F5-2C2A-3179CD326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BB49B6-18F5-3B82-C58C-5305B3248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85345A-7916-3BF3-1617-9E7C9129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F905B5-8C29-7185-8128-C6EB5E9AF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3A984A-0F9B-91E0-2271-4C4A5B3AB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1159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07759-35C8-BAE6-5B86-B2DF2A2A3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AC4730-0CC1-44E1-86E3-2106CFE01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32B6B7-C5A9-DCCD-D506-B9501F230C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CBC474-A48E-BB4C-9C15-EBBDE29781C2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438343-32A8-A435-FAD3-AA6F7836A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791D33-9FA6-545A-8AF1-87F859DE1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0CCDD9-0E89-7C43-9786-4354C1A95B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543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кно, стена, в помещении, домашнее раст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831A6E0-A735-7974-D729-EEF12E0FE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0" y="-25983"/>
            <a:ext cx="12192000" cy="6885423"/>
          </a:xfrm>
          <a:prstGeom prst="rect">
            <a:avLst/>
          </a:prstGeom>
        </p:spPr>
      </p:pic>
      <p:sp>
        <p:nvSpPr>
          <p:cNvPr id="4" name="Блок-схема: вузол 3">
            <a:extLst>
              <a:ext uri="{FF2B5EF4-FFF2-40B4-BE49-F238E27FC236}">
                <a16:creationId xmlns:a16="http://schemas.microsoft.com/office/drawing/2014/main" id="{CAA52631-E120-FF2F-78D6-5E6303258743}"/>
              </a:ext>
            </a:extLst>
          </p:cNvPr>
          <p:cNvSpPr/>
          <p:nvPr/>
        </p:nvSpPr>
        <p:spPr>
          <a:xfrm>
            <a:off x="936473" y="792326"/>
            <a:ext cx="4609544" cy="462459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" name="Блок-схема: вузол 4">
            <a:extLst>
              <a:ext uri="{FF2B5EF4-FFF2-40B4-BE49-F238E27FC236}">
                <a16:creationId xmlns:a16="http://schemas.microsoft.com/office/drawing/2014/main" id="{BA8E5C13-CB02-49E5-EDF2-479F5269C7BA}"/>
              </a:ext>
            </a:extLst>
          </p:cNvPr>
          <p:cNvSpPr/>
          <p:nvPr/>
        </p:nvSpPr>
        <p:spPr>
          <a:xfrm>
            <a:off x="6691042" y="792328"/>
            <a:ext cx="4659297" cy="4515828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C6FEF12-4BBD-10FF-6020-127B358728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41" r="441"/>
          <a:stretch/>
        </p:blipFill>
        <p:spPr>
          <a:xfrm rot="19519142">
            <a:off x="2550120" y="986412"/>
            <a:ext cx="1471026" cy="15803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DDFEA39-3CB0-335F-7FAD-9F5336F993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693" r="4693"/>
          <a:stretch/>
        </p:blipFill>
        <p:spPr>
          <a:xfrm>
            <a:off x="2149534" y="3563449"/>
            <a:ext cx="1395521" cy="125217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5B953FA-1F34-8FFA-F384-EC35143FBA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06" r="2006"/>
          <a:stretch/>
        </p:blipFill>
        <p:spPr>
          <a:xfrm>
            <a:off x="8181113" y="1108442"/>
            <a:ext cx="1541862" cy="144353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B24B4C6-1C4B-DF72-DF21-15992565982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001" r="14001"/>
          <a:stretch/>
        </p:blipFill>
        <p:spPr>
          <a:xfrm rot="398289">
            <a:off x="7041258" y="2659903"/>
            <a:ext cx="1107456" cy="153819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D5C58A1-DEBB-DC01-BDB3-C55C5AA5C9C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820" b="1820"/>
          <a:stretch/>
        </p:blipFill>
        <p:spPr>
          <a:xfrm rot="21421513">
            <a:off x="3488021" y="1996495"/>
            <a:ext cx="1689045" cy="162756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69ED0FD-008D-935E-DD7C-A655638E9B3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458" r="3458"/>
          <a:stretch/>
        </p:blipFill>
        <p:spPr>
          <a:xfrm rot="363556">
            <a:off x="3544204" y="3570147"/>
            <a:ext cx="1365725" cy="146719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A6B7A5C-E588-BBB2-0299-F78753590DB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103" r="4103"/>
          <a:stretch/>
        </p:blipFill>
        <p:spPr>
          <a:xfrm>
            <a:off x="9650725" y="2633978"/>
            <a:ext cx="1208434" cy="108430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05C7640-325B-ADC2-B903-B7C33B0D0B7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832" r="1832"/>
          <a:stretch/>
        </p:blipFill>
        <p:spPr>
          <a:xfrm rot="20108455">
            <a:off x="8195382" y="3616860"/>
            <a:ext cx="1535571" cy="159398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A098DE3-D466-E9FC-6353-F02C0385F30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820" b="1820"/>
          <a:stretch/>
        </p:blipFill>
        <p:spPr>
          <a:xfrm rot="2676078">
            <a:off x="1146589" y="2051310"/>
            <a:ext cx="1456071" cy="1403071"/>
          </a:xfrm>
          <a:prstGeom prst="rect">
            <a:avLst/>
          </a:prstGeom>
        </p:spPr>
      </p:pic>
      <p:sp>
        <p:nvSpPr>
          <p:cNvPr id="6" name="Блок-схема: вузол 5">
            <a:extLst>
              <a:ext uri="{FF2B5EF4-FFF2-40B4-BE49-F238E27FC236}">
                <a16:creationId xmlns:a16="http://schemas.microsoft.com/office/drawing/2014/main" id="{70CEFA5B-2DC5-A0E4-2FCA-10B55502B57D}"/>
              </a:ext>
            </a:extLst>
          </p:cNvPr>
          <p:cNvSpPr/>
          <p:nvPr/>
        </p:nvSpPr>
        <p:spPr>
          <a:xfrm>
            <a:off x="1861405" y="3345320"/>
            <a:ext cx="1771235" cy="1805498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7" name="Блок-схема: вузол 6">
            <a:extLst>
              <a:ext uri="{FF2B5EF4-FFF2-40B4-BE49-F238E27FC236}">
                <a16:creationId xmlns:a16="http://schemas.microsoft.com/office/drawing/2014/main" id="{D682C9DB-E4D4-E623-972D-B56AFA812FBB}"/>
              </a:ext>
            </a:extLst>
          </p:cNvPr>
          <p:cNvSpPr/>
          <p:nvPr/>
        </p:nvSpPr>
        <p:spPr>
          <a:xfrm>
            <a:off x="9261147" y="2401548"/>
            <a:ext cx="1758913" cy="1796256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9" name="Блок-схема: вузол 3">
            <a:extLst>
              <a:ext uri="{FF2B5EF4-FFF2-40B4-BE49-F238E27FC236}">
                <a16:creationId xmlns:a16="http://schemas.microsoft.com/office/drawing/2014/main" id="{9C39D3C2-25F0-53E1-8243-A6DF41A94F63}"/>
              </a:ext>
            </a:extLst>
          </p:cNvPr>
          <p:cNvSpPr/>
          <p:nvPr/>
        </p:nvSpPr>
        <p:spPr>
          <a:xfrm>
            <a:off x="908353" y="808224"/>
            <a:ext cx="4657632" cy="464098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3" name="Блок-схема: вузол 4">
            <a:extLst>
              <a:ext uri="{FF2B5EF4-FFF2-40B4-BE49-F238E27FC236}">
                <a16:creationId xmlns:a16="http://schemas.microsoft.com/office/drawing/2014/main" id="{230922CD-E679-0E1D-3FC0-3E33E99E8646}"/>
              </a:ext>
            </a:extLst>
          </p:cNvPr>
          <p:cNvSpPr/>
          <p:nvPr/>
        </p:nvSpPr>
        <p:spPr>
          <a:xfrm>
            <a:off x="6652458" y="736327"/>
            <a:ext cx="4724354" cy="462459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76" name="Рисунок 175">
            <a:extLst>
              <a:ext uri="{FF2B5EF4-FFF2-40B4-BE49-F238E27FC236}">
                <a16:creationId xmlns:a16="http://schemas.microsoft.com/office/drawing/2014/main" id="{72E4AC64-6310-F2CA-6A48-82CEC8BB9C3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458" r="3458"/>
          <a:stretch/>
        </p:blipFill>
        <p:spPr>
          <a:xfrm rot="19519142">
            <a:off x="1547919" y="3379138"/>
            <a:ext cx="1693155" cy="1818950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:a16="http://schemas.microsoft.com/office/drawing/2014/main" id="{24C2A64C-6BA2-5AA6-DA1D-44A1BE6EE5D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6936" r="6936"/>
          <a:stretch/>
        </p:blipFill>
        <p:spPr>
          <a:xfrm>
            <a:off x="3538544" y="3028688"/>
            <a:ext cx="1514375" cy="1758292"/>
          </a:xfrm>
          <a:prstGeom prst="rect">
            <a:avLst/>
          </a:prstGeom>
        </p:spPr>
      </p:pic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0D334A0D-4B83-88E0-0AF3-8259F4BA6DE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89" b="3189"/>
          <a:stretch/>
        </p:blipFill>
        <p:spPr>
          <a:xfrm>
            <a:off x="9274404" y="3366717"/>
            <a:ext cx="1559869" cy="1460393"/>
          </a:xfrm>
          <a:prstGeom prst="rect">
            <a:avLst/>
          </a:prstGeom>
        </p:spPr>
      </p:pic>
      <p:pic>
        <p:nvPicPr>
          <p:cNvPr id="179" name="Рисунок 178">
            <a:extLst>
              <a:ext uri="{FF2B5EF4-FFF2-40B4-BE49-F238E27FC236}">
                <a16:creationId xmlns:a16="http://schemas.microsoft.com/office/drawing/2014/main" id="{22B4DAF4-D1F3-85B0-4B03-B71A9F5F9BE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1820" b="1820"/>
          <a:stretch/>
        </p:blipFill>
        <p:spPr>
          <a:xfrm rot="18502140">
            <a:off x="7570027" y="3053563"/>
            <a:ext cx="1526324" cy="1470767"/>
          </a:xfrm>
          <a:prstGeom prst="rect">
            <a:avLst/>
          </a:prstGeom>
        </p:spPr>
      </p:pic>
      <p:pic>
        <p:nvPicPr>
          <p:cNvPr id="180" name="Рисунок 179">
            <a:extLst>
              <a:ext uri="{FF2B5EF4-FFF2-40B4-BE49-F238E27FC236}">
                <a16:creationId xmlns:a16="http://schemas.microsoft.com/office/drawing/2014/main" id="{11F8DEE4-FAB5-886F-1A60-62CF97D54DB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5136" b="5136"/>
          <a:stretch/>
        </p:blipFill>
        <p:spPr>
          <a:xfrm rot="2030453">
            <a:off x="1187038" y="1876296"/>
            <a:ext cx="1208434" cy="1084304"/>
          </a:xfrm>
          <a:prstGeom prst="rect">
            <a:avLst/>
          </a:prstGeom>
        </p:spPr>
      </p:pic>
      <p:pic>
        <p:nvPicPr>
          <p:cNvPr id="181" name="Рисунок 180">
            <a:extLst>
              <a:ext uri="{FF2B5EF4-FFF2-40B4-BE49-F238E27FC236}">
                <a16:creationId xmlns:a16="http://schemas.microsoft.com/office/drawing/2014/main" id="{C4F177B5-68BE-68CC-DA06-DB660C33ECE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7169" r="2774"/>
          <a:stretch>
            <a:fillRect/>
          </a:stretch>
        </p:blipFill>
        <p:spPr>
          <a:xfrm rot="1316174">
            <a:off x="9575168" y="1813291"/>
            <a:ext cx="1404334" cy="1559372"/>
          </a:xfrm>
          <a:prstGeom prst="rect">
            <a:avLst/>
          </a:prstGeom>
        </p:spPr>
      </p:pic>
      <p:pic>
        <p:nvPicPr>
          <p:cNvPr id="182" name="Рисунок 181">
            <a:extLst>
              <a:ext uri="{FF2B5EF4-FFF2-40B4-BE49-F238E27FC236}">
                <a16:creationId xmlns:a16="http://schemas.microsoft.com/office/drawing/2014/main" id="{ACE84D6C-CFEA-C107-FA50-C1019CCD1C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038" b="6038"/>
          <a:stretch/>
        </p:blipFill>
        <p:spPr>
          <a:xfrm rot="469042">
            <a:off x="8851711" y="968483"/>
            <a:ext cx="900420" cy="842998"/>
          </a:xfrm>
          <a:prstGeom prst="rect">
            <a:avLst/>
          </a:prstGeom>
        </p:spPr>
      </p:pic>
      <p:pic>
        <p:nvPicPr>
          <p:cNvPr id="183" name="Рисунок 182">
            <a:extLst>
              <a:ext uri="{FF2B5EF4-FFF2-40B4-BE49-F238E27FC236}">
                <a16:creationId xmlns:a16="http://schemas.microsoft.com/office/drawing/2014/main" id="{48067CD8-F1D2-849B-F7C2-7561CA7E581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1820" b="1820"/>
          <a:stretch/>
        </p:blipFill>
        <p:spPr>
          <a:xfrm rot="14918303">
            <a:off x="2687612" y="1067126"/>
            <a:ext cx="1396460" cy="1345630"/>
          </a:xfrm>
          <a:prstGeom prst="rect">
            <a:avLst/>
          </a:prstGeom>
        </p:spPr>
      </p:pic>
      <p:sp>
        <p:nvSpPr>
          <p:cNvPr id="184" name="Блок-схема: вузол 5">
            <a:extLst>
              <a:ext uri="{FF2B5EF4-FFF2-40B4-BE49-F238E27FC236}">
                <a16:creationId xmlns:a16="http://schemas.microsoft.com/office/drawing/2014/main" id="{4861AB2D-CFBD-15E0-87C5-69B48FF09A86}"/>
              </a:ext>
            </a:extLst>
          </p:cNvPr>
          <p:cNvSpPr/>
          <p:nvPr/>
        </p:nvSpPr>
        <p:spPr>
          <a:xfrm>
            <a:off x="2378131" y="914796"/>
            <a:ext cx="1961945" cy="1790674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5" name="Блок-схема: вузол 6">
            <a:extLst>
              <a:ext uri="{FF2B5EF4-FFF2-40B4-BE49-F238E27FC236}">
                <a16:creationId xmlns:a16="http://schemas.microsoft.com/office/drawing/2014/main" id="{EEA48B26-1A60-0774-29EF-73F57BA1A709}"/>
              </a:ext>
            </a:extLst>
          </p:cNvPr>
          <p:cNvSpPr/>
          <p:nvPr/>
        </p:nvSpPr>
        <p:spPr>
          <a:xfrm>
            <a:off x="7445156" y="2716111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6" name="Рисунок 185">
            <a:extLst>
              <a:ext uri="{FF2B5EF4-FFF2-40B4-BE49-F238E27FC236}">
                <a16:creationId xmlns:a16="http://schemas.microsoft.com/office/drawing/2014/main" id="{B61583FD-3BC1-E712-180D-923DC8D9A2D6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5774" r="5774"/>
          <a:stretch/>
        </p:blipFill>
        <p:spPr>
          <a:xfrm>
            <a:off x="7741992" y="1236995"/>
            <a:ext cx="1022392" cy="1155878"/>
          </a:xfrm>
          <a:prstGeom prst="rect">
            <a:avLst/>
          </a:prstGeom>
        </p:spPr>
      </p:pic>
      <p:grpSp>
        <p:nvGrpSpPr>
          <p:cNvPr id="187" name="Групувати 31">
            <a:extLst>
              <a:ext uri="{FF2B5EF4-FFF2-40B4-BE49-F238E27FC236}">
                <a16:creationId xmlns:a16="http://schemas.microsoft.com/office/drawing/2014/main" id="{8E245BD2-21A7-0CA2-DCD9-513EBA38D7A5}"/>
              </a:ext>
            </a:extLst>
          </p:cNvPr>
          <p:cNvGrpSpPr/>
          <p:nvPr/>
        </p:nvGrpSpPr>
        <p:grpSpPr>
          <a:xfrm>
            <a:off x="815188" y="736327"/>
            <a:ext cx="4807069" cy="4680590"/>
            <a:chOff x="513120" y="960119"/>
            <a:chExt cx="5400000" cy="5400000"/>
          </a:xfrm>
        </p:grpSpPr>
        <p:sp>
          <p:nvSpPr>
            <p:cNvPr id="188" name="Блок-схема: вузол 3">
              <a:extLst>
                <a:ext uri="{FF2B5EF4-FFF2-40B4-BE49-F238E27FC236}">
                  <a16:creationId xmlns:a16="http://schemas.microsoft.com/office/drawing/2014/main" id="{8A4EAEDB-9B00-5D31-1D9A-11939DDAE64B}"/>
                </a:ext>
              </a:extLst>
            </p:cNvPr>
            <p:cNvSpPr/>
            <p:nvPr/>
          </p:nvSpPr>
          <p:spPr>
            <a:xfrm>
              <a:off x="513120" y="960119"/>
              <a:ext cx="5400000" cy="5400000"/>
            </a:xfrm>
            <a:prstGeom prst="flowChartConnector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grpSp>
          <p:nvGrpSpPr>
            <p:cNvPr id="189" name="Групувати 18">
              <a:extLst>
                <a:ext uri="{FF2B5EF4-FFF2-40B4-BE49-F238E27FC236}">
                  <a16:creationId xmlns:a16="http://schemas.microsoft.com/office/drawing/2014/main" id="{746C06A7-9818-9CB6-5D9D-E35B3188A16E}"/>
                </a:ext>
              </a:extLst>
            </p:cNvPr>
            <p:cNvGrpSpPr/>
            <p:nvPr/>
          </p:nvGrpSpPr>
          <p:grpSpPr>
            <a:xfrm>
              <a:off x="766362" y="1541443"/>
              <a:ext cx="4893516" cy="4627087"/>
              <a:chOff x="802792" y="1508584"/>
              <a:chExt cx="4893516" cy="4627087"/>
            </a:xfrm>
          </p:grpSpPr>
          <p:sp>
            <p:nvSpPr>
              <p:cNvPr id="191" name="Блок-схема: вузол 8">
                <a:extLst>
                  <a:ext uri="{FF2B5EF4-FFF2-40B4-BE49-F238E27FC236}">
                    <a16:creationId xmlns:a16="http://schemas.microsoft.com/office/drawing/2014/main" id="{093D3962-9777-A13B-D505-B5A5126D2E22}"/>
                  </a:ext>
                </a:extLst>
              </p:cNvPr>
              <p:cNvSpPr/>
              <p:nvPr/>
            </p:nvSpPr>
            <p:spPr>
              <a:xfrm>
                <a:off x="1530703" y="1508584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92" name="Блок-схема: вузол 9">
                <a:extLst>
                  <a:ext uri="{FF2B5EF4-FFF2-40B4-BE49-F238E27FC236}">
                    <a16:creationId xmlns:a16="http://schemas.microsoft.com/office/drawing/2014/main" id="{AB5DE43E-F4F8-2E06-5A61-66357B7C80B9}"/>
                  </a:ext>
                </a:extLst>
              </p:cNvPr>
              <p:cNvSpPr/>
              <p:nvPr/>
            </p:nvSpPr>
            <p:spPr>
              <a:xfrm>
                <a:off x="949163" y="220040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4" name="Блок-схема: вузол 11">
                <a:extLst>
                  <a:ext uri="{FF2B5EF4-FFF2-40B4-BE49-F238E27FC236}">
                    <a16:creationId xmlns:a16="http://schemas.microsoft.com/office/drawing/2014/main" id="{DC32D97B-A8E7-ED22-2B72-1F28FE7132B5}"/>
                  </a:ext>
                </a:extLst>
              </p:cNvPr>
              <p:cNvSpPr/>
              <p:nvPr/>
            </p:nvSpPr>
            <p:spPr>
              <a:xfrm>
                <a:off x="802792" y="3238837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5" name="Блок-схема: вузол 12">
                <a:extLst>
                  <a:ext uri="{FF2B5EF4-FFF2-40B4-BE49-F238E27FC236}">
                    <a16:creationId xmlns:a16="http://schemas.microsoft.com/office/drawing/2014/main" id="{468E2198-1F17-638E-DC1B-453F7B9AB91E}"/>
                  </a:ext>
                </a:extLst>
              </p:cNvPr>
              <p:cNvSpPr/>
              <p:nvPr/>
            </p:nvSpPr>
            <p:spPr>
              <a:xfrm>
                <a:off x="1303389" y="4283245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6" name="Блок-схема: вузол 13">
                <a:extLst>
                  <a:ext uri="{FF2B5EF4-FFF2-40B4-BE49-F238E27FC236}">
                    <a16:creationId xmlns:a16="http://schemas.microsoft.com/office/drawing/2014/main" id="{1E7F6D90-711B-7A62-7FA9-37E580702F8F}"/>
                  </a:ext>
                </a:extLst>
              </p:cNvPr>
              <p:cNvSpPr/>
              <p:nvPr/>
            </p:nvSpPr>
            <p:spPr>
              <a:xfrm>
                <a:off x="2378226" y="4752039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7" name="Блок-схема: вузол 14">
                <a:extLst>
                  <a:ext uri="{FF2B5EF4-FFF2-40B4-BE49-F238E27FC236}">
                    <a16:creationId xmlns:a16="http://schemas.microsoft.com/office/drawing/2014/main" id="{FB61B51E-D7AC-898C-6DF0-C83F8CE2CD94}"/>
                  </a:ext>
                </a:extLst>
              </p:cNvPr>
              <p:cNvSpPr/>
              <p:nvPr/>
            </p:nvSpPr>
            <p:spPr>
              <a:xfrm>
                <a:off x="3660998" y="4279790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8" name="Блок-схема: вузол 15">
                <a:extLst>
                  <a:ext uri="{FF2B5EF4-FFF2-40B4-BE49-F238E27FC236}">
                    <a16:creationId xmlns:a16="http://schemas.microsoft.com/office/drawing/2014/main" id="{41A08B56-114A-EF65-4C23-D858CE440F77}"/>
                  </a:ext>
                </a:extLst>
              </p:cNvPr>
              <p:cNvSpPr/>
              <p:nvPr/>
            </p:nvSpPr>
            <p:spPr>
              <a:xfrm>
                <a:off x="4240487" y="3241176"/>
                <a:ext cx="1455821" cy="1383632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</p:grpSp>
      <p:sp>
        <p:nvSpPr>
          <p:cNvPr id="202" name="Блок-схема: вузол 4">
            <a:extLst>
              <a:ext uri="{FF2B5EF4-FFF2-40B4-BE49-F238E27FC236}">
                <a16:creationId xmlns:a16="http://schemas.microsoft.com/office/drawing/2014/main" id="{4658E47E-2D98-CDAF-5B06-3B6A07846D38}"/>
              </a:ext>
            </a:extLst>
          </p:cNvPr>
          <p:cNvSpPr/>
          <p:nvPr/>
        </p:nvSpPr>
        <p:spPr>
          <a:xfrm>
            <a:off x="6593495" y="590435"/>
            <a:ext cx="4819688" cy="4826482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15" name="Блок-схема: вузол 6">
            <a:extLst>
              <a:ext uri="{FF2B5EF4-FFF2-40B4-BE49-F238E27FC236}">
                <a16:creationId xmlns:a16="http://schemas.microsoft.com/office/drawing/2014/main" id="{1803475F-22B0-54B3-0E57-944A675B32F0}"/>
              </a:ext>
            </a:extLst>
          </p:cNvPr>
          <p:cNvSpPr/>
          <p:nvPr/>
        </p:nvSpPr>
        <p:spPr>
          <a:xfrm>
            <a:off x="7086809" y="1444399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6" name="Блок-схема: вузол 5">
            <a:extLst>
              <a:ext uri="{FF2B5EF4-FFF2-40B4-BE49-F238E27FC236}">
                <a16:creationId xmlns:a16="http://schemas.microsoft.com/office/drawing/2014/main" id="{5BE9CBDB-4B45-2AB8-90BD-30F6BBDD788D}"/>
              </a:ext>
            </a:extLst>
          </p:cNvPr>
          <p:cNvSpPr/>
          <p:nvPr/>
        </p:nvSpPr>
        <p:spPr>
          <a:xfrm>
            <a:off x="3667513" y="1971362"/>
            <a:ext cx="1729399" cy="166375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7" name="Рисунок 216">
            <a:extLst>
              <a:ext uri="{FF2B5EF4-FFF2-40B4-BE49-F238E27FC236}">
                <a16:creationId xmlns:a16="http://schemas.microsoft.com/office/drawing/2014/main" id="{CD61E71E-CD35-C1B9-4848-9C5C8C1A2C8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-3912" r="4101"/>
          <a:stretch>
            <a:fillRect/>
          </a:stretch>
        </p:blipFill>
        <p:spPr>
          <a:xfrm>
            <a:off x="7097047" y="1621727"/>
            <a:ext cx="1682224" cy="1685432"/>
          </a:xfrm>
          <a:prstGeom prst="rect">
            <a:avLst/>
          </a:prstGeom>
        </p:spPr>
      </p:pic>
      <p:pic>
        <p:nvPicPr>
          <p:cNvPr id="218" name="Рисунок 217">
            <a:extLst>
              <a:ext uri="{FF2B5EF4-FFF2-40B4-BE49-F238E27FC236}">
                <a16:creationId xmlns:a16="http://schemas.microsoft.com/office/drawing/2014/main" id="{1F5F4F88-F130-5A13-54F0-ED9F848E189A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3634" r="6792"/>
          <a:stretch>
            <a:fillRect/>
          </a:stretch>
        </p:blipFill>
        <p:spPr>
          <a:xfrm>
            <a:off x="4040728" y="2228507"/>
            <a:ext cx="1180811" cy="1183311"/>
          </a:xfrm>
          <a:prstGeom prst="rect">
            <a:avLst/>
          </a:prstGeom>
        </p:spPr>
      </p:pic>
      <p:pic>
        <p:nvPicPr>
          <p:cNvPr id="219" name="Рисунок 218">
            <a:extLst>
              <a:ext uri="{FF2B5EF4-FFF2-40B4-BE49-F238E27FC236}">
                <a16:creationId xmlns:a16="http://schemas.microsoft.com/office/drawing/2014/main" id="{B6349762-269C-E223-689E-0950C995F70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456" b="456"/>
          <a:stretch/>
        </p:blipFill>
        <p:spPr>
          <a:xfrm rot="359899">
            <a:off x="9776281" y="2836175"/>
            <a:ext cx="1300279" cy="1288429"/>
          </a:xfrm>
          <a:prstGeom prst="rect">
            <a:avLst/>
          </a:prstGeom>
        </p:spPr>
      </p:pic>
      <p:pic>
        <p:nvPicPr>
          <p:cNvPr id="220" name="Рисунок 219">
            <a:extLst>
              <a:ext uri="{FF2B5EF4-FFF2-40B4-BE49-F238E27FC236}">
                <a16:creationId xmlns:a16="http://schemas.microsoft.com/office/drawing/2014/main" id="{A0AADE94-652F-5B3B-ADE2-C1892590FB5A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1277" b="1277"/>
          <a:stretch/>
        </p:blipFill>
        <p:spPr>
          <a:xfrm rot="18929702">
            <a:off x="2427554" y="1081948"/>
            <a:ext cx="1384287" cy="1210840"/>
          </a:xfrm>
          <a:prstGeom prst="rect">
            <a:avLst/>
          </a:prstGeom>
        </p:spPr>
      </p:pic>
      <p:pic>
        <p:nvPicPr>
          <p:cNvPr id="221" name="Рисунок 220">
            <a:extLst>
              <a:ext uri="{FF2B5EF4-FFF2-40B4-BE49-F238E27FC236}">
                <a16:creationId xmlns:a16="http://schemas.microsoft.com/office/drawing/2014/main" id="{3BA14E85-8659-9185-4A36-FC2F8776ABA9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t="2671" b="2671"/>
          <a:stretch/>
        </p:blipFill>
        <p:spPr>
          <a:xfrm rot="285463">
            <a:off x="7983104" y="3637023"/>
            <a:ext cx="1894689" cy="1524253"/>
          </a:xfrm>
          <a:prstGeom prst="rect">
            <a:avLst/>
          </a:prstGeom>
        </p:spPr>
      </p:pic>
      <p:pic>
        <p:nvPicPr>
          <p:cNvPr id="222" name="Рисунок 221">
            <a:extLst>
              <a:ext uri="{FF2B5EF4-FFF2-40B4-BE49-F238E27FC236}">
                <a16:creationId xmlns:a16="http://schemas.microsoft.com/office/drawing/2014/main" id="{169094F8-3254-2977-5B70-BCFEE8F18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6230" r="16230"/>
          <a:stretch/>
        </p:blipFill>
        <p:spPr>
          <a:xfrm>
            <a:off x="1602613" y="3357246"/>
            <a:ext cx="967174" cy="1285406"/>
          </a:xfrm>
          <a:prstGeom prst="rect">
            <a:avLst/>
          </a:prstGeom>
        </p:spPr>
      </p:pic>
      <p:pic>
        <p:nvPicPr>
          <p:cNvPr id="223" name="Рисунок 222">
            <a:extLst>
              <a:ext uri="{FF2B5EF4-FFF2-40B4-BE49-F238E27FC236}">
                <a16:creationId xmlns:a16="http://schemas.microsoft.com/office/drawing/2014/main" id="{32218B11-B540-F6F4-AB84-9CE4D204648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9604" r="9604"/>
          <a:stretch/>
        </p:blipFill>
        <p:spPr>
          <a:xfrm rot="956357">
            <a:off x="9223774" y="952108"/>
            <a:ext cx="1163848" cy="1440560"/>
          </a:xfrm>
          <a:prstGeom prst="rect">
            <a:avLst/>
          </a:prstGeom>
        </p:spPr>
      </p:pic>
      <p:pic>
        <p:nvPicPr>
          <p:cNvPr id="224" name="Рисунок 223">
            <a:extLst>
              <a:ext uri="{FF2B5EF4-FFF2-40B4-BE49-F238E27FC236}">
                <a16:creationId xmlns:a16="http://schemas.microsoft.com/office/drawing/2014/main" id="{51B25927-7A4C-AE59-6515-E13C56D8DC6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-1283" r="-4198"/>
          <a:stretch>
            <a:fillRect/>
          </a:stretch>
        </p:blipFill>
        <p:spPr>
          <a:xfrm>
            <a:off x="3109466" y="3960105"/>
            <a:ext cx="1236338" cy="945495"/>
          </a:xfrm>
          <a:prstGeom prst="rect">
            <a:avLst/>
          </a:prstGeom>
        </p:spPr>
      </p:pic>
      <p:pic>
        <p:nvPicPr>
          <p:cNvPr id="225" name="Рисунок 224">
            <a:extLst>
              <a:ext uri="{FF2B5EF4-FFF2-40B4-BE49-F238E27FC236}">
                <a16:creationId xmlns:a16="http://schemas.microsoft.com/office/drawing/2014/main" id="{26C67C07-6F3D-3357-4442-078B37D56AA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4089" r="4089"/>
          <a:stretch/>
        </p:blipFill>
        <p:spPr>
          <a:xfrm rot="20267301" flipH="1">
            <a:off x="1118430" y="1948938"/>
            <a:ext cx="1275830" cy="1247230"/>
          </a:xfrm>
          <a:prstGeom prst="rect">
            <a:avLst/>
          </a:prstGeom>
        </p:spPr>
      </p:pic>
      <p:sp>
        <p:nvSpPr>
          <p:cNvPr id="227" name="Блок-схема: вузол 3">
            <a:extLst>
              <a:ext uri="{FF2B5EF4-FFF2-40B4-BE49-F238E27FC236}">
                <a16:creationId xmlns:a16="http://schemas.microsoft.com/office/drawing/2014/main" id="{136931AF-9A6C-3ACF-28D3-17F1D29F4CEF}"/>
              </a:ext>
            </a:extLst>
          </p:cNvPr>
          <p:cNvSpPr/>
          <p:nvPr/>
        </p:nvSpPr>
        <p:spPr>
          <a:xfrm>
            <a:off x="729164" y="683278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41" name="Блок-схема: вузол 4">
            <a:extLst>
              <a:ext uri="{FF2B5EF4-FFF2-40B4-BE49-F238E27FC236}">
                <a16:creationId xmlns:a16="http://schemas.microsoft.com/office/drawing/2014/main" id="{D3E37C96-F1D6-2BCA-47A3-767C450145B2}"/>
              </a:ext>
            </a:extLst>
          </p:cNvPr>
          <p:cNvSpPr/>
          <p:nvPr/>
        </p:nvSpPr>
        <p:spPr>
          <a:xfrm>
            <a:off x="6525400" y="535241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54" name="Блок-схема: вузол 6">
            <a:extLst>
              <a:ext uri="{FF2B5EF4-FFF2-40B4-BE49-F238E27FC236}">
                <a16:creationId xmlns:a16="http://schemas.microsoft.com/office/drawing/2014/main" id="{DBD1A958-499F-3ADA-3799-A25ABB30D785}"/>
              </a:ext>
            </a:extLst>
          </p:cNvPr>
          <p:cNvSpPr/>
          <p:nvPr/>
        </p:nvSpPr>
        <p:spPr>
          <a:xfrm>
            <a:off x="7506865" y="2776424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255" name="Рисунок 254">
            <a:extLst>
              <a:ext uri="{FF2B5EF4-FFF2-40B4-BE49-F238E27FC236}">
                <a16:creationId xmlns:a16="http://schemas.microsoft.com/office/drawing/2014/main" id="{5C3577BF-655A-3C47-A3A6-FA9DC0FCE364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t="456" b="456"/>
          <a:stretch/>
        </p:blipFill>
        <p:spPr>
          <a:xfrm rot="1270482">
            <a:off x="7809262" y="2983838"/>
            <a:ext cx="1480632" cy="1467138"/>
          </a:xfrm>
          <a:prstGeom prst="rect">
            <a:avLst/>
          </a:prstGeom>
        </p:spPr>
      </p:pic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071E9187-A750-A7AF-397E-0FB2260BDF9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456" b="456"/>
          <a:stretch/>
        </p:blipFill>
        <p:spPr>
          <a:xfrm rot="21099464">
            <a:off x="2179692" y="1008217"/>
            <a:ext cx="1387841" cy="1371685"/>
          </a:xfrm>
          <a:prstGeom prst="rect">
            <a:avLst/>
          </a:prstGeom>
        </p:spPr>
      </p:pic>
      <p:sp>
        <p:nvSpPr>
          <p:cNvPr id="257" name="Блок-схема: вузол 5">
            <a:extLst>
              <a:ext uri="{FF2B5EF4-FFF2-40B4-BE49-F238E27FC236}">
                <a16:creationId xmlns:a16="http://schemas.microsoft.com/office/drawing/2014/main" id="{053899AC-9777-01FC-C871-A0C029A124F5}"/>
              </a:ext>
            </a:extLst>
          </p:cNvPr>
          <p:cNvSpPr/>
          <p:nvPr/>
        </p:nvSpPr>
        <p:spPr>
          <a:xfrm>
            <a:off x="2040128" y="851775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8" name="Рисунок 257">
            <a:extLst>
              <a:ext uri="{FF2B5EF4-FFF2-40B4-BE49-F238E27FC236}">
                <a16:creationId xmlns:a16="http://schemas.microsoft.com/office/drawing/2014/main" id="{7FB209A1-C528-DA2D-07AE-F1642EFB89AB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t="1277" b="1277"/>
          <a:stretch/>
        </p:blipFill>
        <p:spPr>
          <a:xfrm rot="1580820">
            <a:off x="9661672" y="1873493"/>
            <a:ext cx="1539520" cy="1500190"/>
          </a:xfrm>
          <a:prstGeom prst="rect">
            <a:avLst/>
          </a:prstGeom>
        </p:spPr>
      </p:pic>
      <p:pic>
        <p:nvPicPr>
          <p:cNvPr id="259" name="Рисунок 258">
            <a:extLst>
              <a:ext uri="{FF2B5EF4-FFF2-40B4-BE49-F238E27FC236}">
                <a16:creationId xmlns:a16="http://schemas.microsoft.com/office/drawing/2014/main" id="{A8380126-7E5E-D9EA-072D-E83EA7B253A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2436" b="2436"/>
          <a:stretch/>
        </p:blipFill>
        <p:spPr>
          <a:xfrm rot="20537611">
            <a:off x="1622168" y="3579373"/>
            <a:ext cx="1119316" cy="1062072"/>
          </a:xfrm>
          <a:prstGeom prst="rect">
            <a:avLst/>
          </a:prstGeom>
        </p:spPr>
      </p:pic>
      <p:pic>
        <p:nvPicPr>
          <p:cNvPr id="260" name="Рисунок 259">
            <a:extLst>
              <a:ext uri="{FF2B5EF4-FFF2-40B4-BE49-F238E27FC236}">
                <a16:creationId xmlns:a16="http://schemas.microsoft.com/office/drawing/2014/main" id="{86D1CF21-C260-FCF3-1672-CD54984BE504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2023" b="2023"/>
          <a:stretch/>
        </p:blipFill>
        <p:spPr>
          <a:xfrm>
            <a:off x="3015250" y="3421405"/>
            <a:ext cx="1585738" cy="1517708"/>
          </a:xfrm>
          <a:prstGeom prst="rect">
            <a:avLst/>
          </a:prstGeom>
        </p:spPr>
      </p:pic>
      <p:pic>
        <p:nvPicPr>
          <p:cNvPr id="261" name="Рисунок 260">
            <a:extLst>
              <a:ext uri="{FF2B5EF4-FFF2-40B4-BE49-F238E27FC236}">
                <a16:creationId xmlns:a16="http://schemas.microsoft.com/office/drawing/2014/main" id="{9E8F8588-DDD2-D027-93F2-F3CA783A130E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9294" r="9294"/>
          <a:stretch/>
        </p:blipFill>
        <p:spPr>
          <a:xfrm rot="20277445">
            <a:off x="4069987" y="2100957"/>
            <a:ext cx="1157896" cy="1418639"/>
          </a:xfrm>
          <a:prstGeom prst="rect">
            <a:avLst/>
          </a:prstGeom>
        </p:spPr>
      </p:pic>
      <p:pic>
        <p:nvPicPr>
          <p:cNvPr id="262" name="Рисунок 261">
            <a:extLst>
              <a:ext uri="{FF2B5EF4-FFF2-40B4-BE49-F238E27FC236}">
                <a16:creationId xmlns:a16="http://schemas.microsoft.com/office/drawing/2014/main" id="{5CBD5997-B625-4A9A-B057-72E3BA50605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1887" r="1887"/>
          <a:stretch/>
        </p:blipFill>
        <p:spPr>
          <a:xfrm rot="19890782">
            <a:off x="948052" y="2000602"/>
            <a:ext cx="1438081" cy="1490681"/>
          </a:xfrm>
          <a:prstGeom prst="rect">
            <a:avLst/>
          </a:prstGeom>
        </p:spPr>
      </p:pic>
      <p:pic>
        <p:nvPicPr>
          <p:cNvPr id="263" name="Рисунок 262">
            <a:extLst>
              <a:ext uri="{FF2B5EF4-FFF2-40B4-BE49-F238E27FC236}">
                <a16:creationId xmlns:a16="http://schemas.microsoft.com/office/drawing/2014/main" id="{06AA2D4F-6D24-966E-3963-46DE7361B28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512" r="1512"/>
          <a:stretch/>
        </p:blipFill>
        <p:spPr>
          <a:xfrm>
            <a:off x="8398744" y="737611"/>
            <a:ext cx="1456871" cy="1502296"/>
          </a:xfrm>
          <a:prstGeom prst="rect">
            <a:avLst/>
          </a:prstGeom>
        </p:spPr>
      </p:pic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7D54EE31-3A8B-3DE4-C83B-B447A79C39FB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t="2290" b="2290"/>
          <a:stretch/>
        </p:blipFill>
        <p:spPr>
          <a:xfrm rot="21243540" flipH="1">
            <a:off x="7291287" y="1618903"/>
            <a:ext cx="1143182" cy="1090818"/>
          </a:xfrm>
          <a:prstGeom prst="rect">
            <a:avLst/>
          </a:prstGeom>
        </p:spPr>
      </p:pic>
      <p:pic>
        <p:nvPicPr>
          <p:cNvPr id="265" name="Рисунок 264">
            <a:extLst>
              <a:ext uri="{FF2B5EF4-FFF2-40B4-BE49-F238E27FC236}">
                <a16:creationId xmlns:a16="http://schemas.microsoft.com/office/drawing/2014/main" id="{A8349520-ECCE-8F5B-4274-012DCA10A03F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1277" b="1277"/>
          <a:stretch/>
        </p:blipFill>
        <p:spPr>
          <a:xfrm rot="1376477">
            <a:off x="9322549" y="3615718"/>
            <a:ext cx="1534542" cy="1495340"/>
          </a:xfrm>
          <a:prstGeom prst="rect">
            <a:avLst/>
          </a:prstGeom>
        </p:spPr>
      </p:pic>
      <p:pic>
        <p:nvPicPr>
          <p:cNvPr id="267" name="Рисунок 266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EE5CF17-F799-446E-8970-BA1E2040162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46541"/>
            <a:ext cx="1022995" cy="1035730"/>
          </a:xfrm>
          <a:prstGeom prst="rect">
            <a:avLst/>
          </a:prstGeom>
        </p:spPr>
      </p:pic>
      <p:pic>
        <p:nvPicPr>
          <p:cNvPr id="269" name="Рисунок 268" descr="Изображение выглядит как звезда, творческий подх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CCC0373-1B2C-02E5-0866-968E6B4202E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101657" y="-3068277"/>
            <a:ext cx="3181256" cy="324396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81C37AB-41DE-56F1-7FA5-6627488C2C5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424812" y="5252111"/>
            <a:ext cx="1646472" cy="1646472"/>
          </a:xfrm>
          <a:prstGeom prst="rect">
            <a:avLst/>
          </a:prstGeom>
        </p:spPr>
      </p:pic>
      <p:sp>
        <p:nvSpPr>
          <p:cNvPr id="19" name="Блок-схема: вузол 3">
            <a:extLst>
              <a:ext uri="{FF2B5EF4-FFF2-40B4-BE49-F238E27FC236}">
                <a16:creationId xmlns:a16="http://schemas.microsoft.com/office/drawing/2014/main" id="{579D5A67-B19D-9207-05EA-AC8ADDB8B3F4}"/>
              </a:ext>
            </a:extLst>
          </p:cNvPr>
          <p:cNvSpPr/>
          <p:nvPr/>
        </p:nvSpPr>
        <p:spPr>
          <a:xfrm>
            <a:off x="740459" y="679405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0" name="Блок-схема: вузол 4">
            <a:extLst>
              <a:ext uri="{FF2B5EF4-FFF2-40B4-BE49-F238E27FC236}">
                <a16:creationId xmlns:a16="http://schemas.microsoft.com/office/drawing/2014/main" id="{0823F4DC-F881-FBCC-58EC-079178FB8F55}"/>
              </a:ext>
            </a:extLst>
          </p:cNvPr>
          <p:cNvSpPr/>
          <p:nvPr/>
        </p:nvSpPr>
        <p:spPr>
          <a:xfrm>
            <a:off x="6536695" y="531368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1" name="Блок-схема: вузол 6">
            <a:extLst>
              <a:ext uri="{FF2B5EF4-FFF2-40B4-BE49-F238E27FC236}">
                <a16:creationId xmlns:a16="http://schemas.microsoft.com/office/drawing/2014/main" id="{56C22138-CD34-A3E0-5AD4-61209AC70402}"/>
              </a:ext>
            </a:extLst>
          </p:cNvPr>
          <p:cNvSpPr/>
          <p:nvPr/>
        </p:nvSpPr>
        <p:spPr>
          <a:xfrm>
            <a:off x="7518160" y="2772551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1399DF3-6310-0BFB-5270-5D614D501A0E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456" b="456"/>
          <a:stretch/>
        </p:blipFill>
        <p:spPr>
          <a:xfrm rot="1270482">
            <a:off x="7820557" y="2979965"/>
            <a:ext cx="1480632" cy="14671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6D304F1-7DA0-04BF-BF74-53055891EA4A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582" b="582"/>
          <a:stretch/>
        </p:blipFill>
        <p:spPr>
          <a:xfrm rot="21099464">
            <a:off x="2190987" y="1004344"/>
            <a:ext cx="1387841" cy="1371685"/>
          </a:xfrm>
          <a:prstGeom prst="rect">
            <a:avLst/>
          </a:prstGeom>
        </p:spPr>
      </p:pic>
      <p:sp>
        <p:nvSpPr>
          <p:cNvPr id="24" name="Блок-схема: вузол 5">
            <a:extLst>
              <a:ext uri="{FF2B5EF4-FFF2-40B4-BE49-F238E27FC236}">
                <a16:creationId xmlns:a16="http://schemas.microsoft.com/office/drawing/2014/main" id="{3F209E02-B0A9-4E25-630A-AA4C8B9BD18F}"/>
              </a:ext>
            </a:extLst>
          </p:cNvPr>
          <p:cNvSpPr/>
          <p:nvPr/>
        </p:nvSpPr>
        <p:spPr>
          <a:xfrm>
            <a:off x="2051423" y="847902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66C2F8F-2967-27A1-0585-F51462CCFE2F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t="1277" b="1277"/>
          <a:stretch/>
        </p:blipFill>
        <p:spPr>
          <a:xfrm rot="1580820">
            <a:off x="9672967" y="1869620"/>
            <a:ext cx="1539520" cy="150019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1F3F11A-0611-C521-A1DB-513AD203B63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2436" b="2436"/>
          <a:stretch/>
        </p:blipFill>
        <p:spPr>
          <a:xfrm rot="20537611">
            <a:off x="1633463" y="3575500"/>
            <a:ext cx="1119316" cy="10620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1C64356-17E1-8A74-79E1-81F8877F2AD0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 t="2145" b="2145"/>
          <a:stretch/>
        </p:blipFill>
        <p:spPr>
          <a:xfrm>
            <a:off x="3026545" y="3417532"/>
            <a:ext cx="1585738" cy="151770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9887E37-B999-6C99-A4CA-10DC7E04DE2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190" r="9190"/>
          <a:stretch/>
        </p:blipFill>
        <p:spPr>
          <a:xfrm rot="20277445">
            <a:off x="4081282" y="2097084"/>
            <a:ext cx="1157896" cy="141863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EC13CD3-E885-67FE-45F6-1BA752561B6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652" r="6652"/>
          <a:stretch/>
        </p:blipFill>
        <p:spPr>
          <a:xfrm rot="19890782">
            <a:off x="1066114" y="2417323"/>
            <a:ext cx="1091143" cy="113105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6057FDF-BB5B-7FA4-203D-F0BE892C6EC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512" r="1512"/>
          <a:stretch/>
        </p:blipFill>
        <p:spPr>
          <a:xfrm>
            <a:off x="8410039" y="733738"/>
            <a:ext cx="1456871" cy="150229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5012D67-E80D-2901-E5C7-88E94A5A76AD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 t="2290" b="2290"/>
          <a:stretch/>
        </p:blipFill>
        <p:spPr>
          <a:xfrm rot="21243540" flipH="1">
            <a:off x="7162608" y="1494690"/>
            <a:ext cx="1276912" cy="121842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F7D5099-9974-90BB-6747-F953C9616790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1277" b="1277"/>
          <a:stretch/>
        </p:blipFill>
        <p:spPr>
          <a:xfrm rot="1376477">
            <a:off x="9333844" y="3611845"/>
            <a:ext cx="1534542" cy="1495340"/>
          </a:xfrm>
          <a:prstGeom prst="rect">
            <a:avLst/>
          </a:prstGeom>
        </p:spPr>
      </p:pic>
      <p:sp>
        <p:nvSpPr>
          <p:cNvPr id="33" name="Блок-схема: вузол 3">
            <a:extLst>
              <a:ext uri="{FF2B5EF4-FFF2-40B4-BE49-F238E27FC236}">
                <a16:creationId xmlns:a16="http://schemas.microsoft.com/office/drawing/2014/main" id="{660C2A79-4C84-3B3D-7D8C-F1B556F1C1EB}"/>
              </a:ext>
            </a:extLst>
          </p:cNvPr>
          <p:cNvSpPr/>
          <p:nvPr/>
        </p:nvSpPr>
        <p:spPr>
          <a:xfrm>
            <a:off x="740459" y="679405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43" name="Блок-схема: вузол 4">
            <a:extLst>
              <a:ext uri="{FF2B5EF4-FFF2-40B4-BE49-F238E27FC236}">
                <a16:creationId xmlns:a16="http://schemas.microsoft.com/office/drawing/2014/main" id="{C41A666B-65AB-A126-BA70-59D3D20BDBA0}"/>
              </a:ext>
            </a:extLst>
          </p:cNvPr>
          <p:cNvSpPr/>
          <p:nvPr/>
        </p:nvSpPr>
        <p:spPr>
          <a:xfrm>
            <a:off x="6536695" y="531368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45" name="Блок-схема: вузол 6">
            <a:extLst>
              <a:ext uri="{FF2B5EF4-FFF2-40B4-BE49-F238E27FC236}">
                <a16:creationId xmlns:a16="http://schemas.microsoft.com/office/drawing/2014/main" id="{C90ADD39-8C77-498B-54D4-CBF46F8AC4C9}"/>
              </a:ext>
            </a:extLst>
          </p:cNvPr>
          <p:cNvSpPr/>
          <p:nvPr/>
        </p:nvSpPr>
        <p:spPr>
          <a:xfrm>
            <a:off x="8128323" y="550204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2C0D2A1-3090-5604-EF2C-F42F0AA65144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456" b="456"/>
          <a:stretch/>
        </p:blipFill>
        <p:spPr>
          <a:xfrm rot="1270482">
            <a:off x="7477614" y="3221560"/>
            <a:ext cx="1480632" cy="146713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710C71D-1E1B-D3EA-87A4-F747EB457399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582" b="582"/>
          <a:stretch/>
        </p:blipFill>
        <p:spPr>
          <a:xfrm rot="21099464">
            <a:off x="3953017" y="2048292"/>
            <a:ext cx="1387841" cy="1371685"/>
          </a:xfrm>
          <a:prstGeom prst="rect">
            <a:avLst/>
          </a:prstGeom>
        </p:spPr>
      </p:pic>
      <p:sp>
        <p:nvSpPr>
          <p:cNvPr id="48" name="Блок-схема: вузол 5">
            <a:extLst>
              <a:ext uri="{FF2B5EF4-FFF2-40B4-BE49-F238E27FC236}">
                <a16:creationId xmlns:a16="http://schemas.microsoft.com/office/drawing/2014/main" id="{9AA97857-42EE-2616-89FE-B4D5A84CE486}"/>
              </a:ext>
            </a:extLst>
          </p:cNvPr>
          <p:cNvSpPr/>
          <p:nvPr/>
        </p:nvSpPr>
        <p:spPr>
          <a:xfrm>
            <a:off x="833125" y="2144459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810C8A5-5954-AD33-F9C2-C5D9648B315D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t="1277" b="1277"/>
          <a:stretch/>
        </p:blipFill>
        <p:spPr>
          <a:xfrm rot="1580820">
            <a:off x="9014474" y="3319325"/>
            <a:ext cx="1539520" cy="150019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88F61A0-F671-1326-4890-B4962CA7127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557" b="2557"/>
          <a:stretch/>
        </p:blipFill>
        <p:spPr>
          <a:xfrm rot="20537611">
            <a:off x="1886724" y="3934003"/>
            <a:ext cx="1119316" cy="106207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5184193-4222-D936-23C9-D675010491A8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 t="2145" b="2145"/>
          <a:stretch/>
        </p:blipFill>
        <p:spPr>
          <a:xfrm>
            <a:off x="3026545" y="3417532"/>
            <a:ext cx="1585738" cy="151770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3FE1010-2083-8766-9BDF-2DC5DA81C68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190" r="9190"/>
          <a:stretch/>
        </p:blipFill>
        <p:spPr>
          <a:xfrm rot="20277445">
            <a:off x="2606705" y="814207"/>
            <a:ext cx="1157896" cy="141863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7CB0B35-3076-42B1-3FBE-8F2854DE4E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26" b="1326"/>
          <a:stretch/>
        </p:blipFill>
        <p:spPr>
          <a:xfrm rot="19890782">
            <a:off x="1066114" y="2417323"/>
            <a:ext cx="1091143" cy="113105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B684794-0D58-9E06-87ED-63255D2A00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79" b="1579"/>
          <a:stretch/>
        </p:blipFill>
        <p:spPr>
          <a:xfrm>
            <a:off x="8410039" y="733738"/>
            <a:ext cx="1456871" cy="150229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6C0CBE2-AA7B-AD28-4FA2-488E3D4048B9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 t="2290" b="2290"/>
          <a:stretch/>
        </p:blipFill>
        <p:spPr>
          <a:xfrm rot="21243540" flipH="1">
            <a:off x="7162608" y="1494690"/>
            <a:ext cx="1276912" cy="121842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8867BBD-3D23-F134-CE58-95C110AA6D47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1277" b="1277"/>
          <a:stretch/>
        </p:blipFill>
        <p:spPr>
          <a:xfrm rot="1376477">
            <a:off x="9765042" y="1959396"/>
            <a:ext cx="1534542" cy="1495340"/>
          </a:xfrm>
          <a:prstGeom prst="rect">
            <a:avLst/>
          </a:prstGeom>
        </p:spPr>
      </p:pic>
      <p:sp>
        <p:nvSpPr>
          <p:cNvPr id="57" name="Блок-схема: вузол 3">
            <a:extLst>
              <a:ext uri="{FF2B5EF4-FFF2-40B4-BE49-F238E27FC236}">
                <a16:creationId xmlns:a16="http://schemas.microsoft.com/office/drawing/2014/main" id="{366191D7-62F6-76B6-94B4-C38B8C71C7A7}"/>
              </a:ext>
            </a:extLst>
          </p:cNvPr>
          <p:cNvSpPr/>
          <p:nvPr/>
        </p:nvSpPr>
        <p:spPr>
          <a:xfrm>
            <a:off x="724660" y="665139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8" name="Блок-схема: вузол 4">
            <a:extLst>
              <a:ext uri="{FF2B5EF4-FFF2-40B4-BE49-F238E27FC236}">
                <a16:creationId xmlns:a16="http://schemas.microsoft.com/office/drawing/2014/main" id="{C925EFA2-CCEC-52EC-F74B-8EB538DBC1D4}"/>
              </a:ext>
            </a:extLst>
          </p:cNvPr>
          <p:cNvSpPr/>
          <p:nvPr/>
        </p:nvSpPr>
        <p:spPr>
          <a:xfrm>
            <a:off x="6520896" y="517102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9" name="Блок-схема: вузол 6">
            <a:extLst>
              <a:ext uri="{FF2B5EF4-FFF2-40B4-BE49-F238E27FC236}">
                <a16:creationId xmlns:a16="http://schemas.microsoft.com/office/drawing/2014/main" id="{70F51B10-E64C-4DAE-81A2-997E26BB2B18}"/>
              </a:ext>
            </a:extLst>
          </p:cNvPr>
          <p:cNvSpPr/>
          <p:nvPr/>
        </p:nvSpPr>
        <p:spPr>
          <a:xfrm>
            <a:off x="6791793" y="1336172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D7FFDDE-28C4-6AE2-EADC-659F10274DF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456" b="456"/>
          <a:stretch/>
        </p:blipFill>
        <p:spPr>
          <a:xfrm rot="1270482">
            <a:off x="7512668" y="3562698"/>
            <a:ext cx="1480632" cy="146713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43B5A5E-4854-9B51-1B9C-960B8C66E80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582" b="582"/>
          <a:stretch/>
        </p:blipFill>
        <p:spPr>
          <a:xfrm rot="21099464">
            <a:off x="3566890" y="1716257"/>
            <a:ext cx="1387841" cy="1371685"/>
          </a:xfrm>
          <a:prstGeom prst="rect">
            <a:avLst/>
          </a:prstGeom>
        </p:spPr>
      </p:pic>
      <p:sp>
        <p:nvSpPr>
          <p:cNvPr id="62" name="Блок-схема: вузол 5">
            <a:extLst>
              <a:ext uri="{FF2B5EF4-FFF2-40B4-BE49-F238E27FC236}">
                <a16:creationId xmlns:a16="http://schemas.microsoft.com/office/drawing/2014/main" id="{0F583151-82D5-1E8E-6D44-BAEB00D81659}"/>
              </a:ext>
            </a:extLst>
          </p:cNvPr>
          <p:cNvSpPr/>
          <p:nvPr/>
        </p:nvSpPr>
        <p:spPr>
          <a:xfrm>
            <a:off x="2912435" y="3338334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E31B386F-084A-8FB9-15E5-0ECAEC08A6C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277" b="1277"/>
          <a:stretch/>
        </p:blipFill>
        <p:spPr>
          <a:xfrm rot="1580820">
            <a:off x="9126931" y="3266563"/>
            <a:ext cx="1539520" cy="1500190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D7DDDC87-6B1E-BE73-552B-D3C677CCC95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557" b="2557"/>
          <a:stretch/>
        </p:blipFill>
        <p:spPr>
          <a:xfrm rot="20537611">
            <a:off x="1221929" y="3305300"/>
            <a:ext cx="1336093" cy="1267763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E75B63CA-1685-B90E-CE2A-021159C21F9F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 t="2145" b="2145"/>
          <a:stretch/>
        </p:blipFill>
        <p:spPr>
          <a:xfrm>
            <a:off x="3010746" y="3403266"/>
            <a:ext cx="1585738" cy="1517708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55C9707D-E9D8-891E-08AD-DE57A3A7CE9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190" r="9190"/>
          <a:stretch/>
        </p:blipFill>
        <p:spPr>
          <a:xfrm rot="20277445">
            <a:off x="2590906" y="799941"/>
            <a:ext cx="1157896" cy="1418639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FAD4220E-6210-2D27-D13F-F17A5D9444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26" b="1326"/>
          <a:stretch/>
        </p:blipFill>
        <p:spPr>
          <a:xfrm rot="19890782">
            <a:off x="1103095" y="2021965"/>
            <a:ext cx="1091143" cy="1131053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77C6C1A6-6688-EAAB-7A82-057478D199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79" b="1579"/>
          <a:stretch/>
        </p:blipFill>
        <p:spPr>
          <a:xfrm>
            <a:off x="8394240" y="719472"/>
            <a:ext cx="1456871" cy="1502296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D50A7C1A-77CE-ADE7-C428-FA4CF0A50BC4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 t="2290" b="2290"/>
          <a:stretch/>
        </p:blipFill>
        <p:spPr>
          <a:xfrm rot="21243540" flipH="1">
            <a:off x="7083492" y="1608050"/>
            <a:ext cx="1276912" cy="1218422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39762197-562D-2E62-F6B5-08B825A43FE2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t="1277" b="1277"/>
          <a:stretch/>
        </p:blipFill>
        <p:spPr>
          <a:xfrm rot="1376477">
            <a:off x="9749243" y="1945130"/>
            <a:ext cx="1534542" cy="1495340"/>
          </a:xfrm>
          <a:prstGeom prst="rect">
            <a:avLst/>
          </a:prstGeom>
        </p:spPr>
      </p:pic>
      <p:sp>
        <p:nvSpPr>
          <p:cNvPr id="135" name="Блок-схема: вузол 3">
            <a:extLst>
              <a:ext uri="{FF2B5EF4-FFF2-40B4-BE49-F238E27FC236}">
                <a16:creationId xmlns:a16="http://schemas.microsoft.com/office/drawing/2014/main" id="{7885B7A0-3320-1198-D4DF-DF4C0476DD8C}"/>
              </a:ext>
            </a:extLst>
          </p:cNvPr>
          <p:cNvSpPr/>
          <p:nvPr/>
        </p:nvSpPr>
        <p:spPr>
          <a:xfrm>
            <a:off x="740459" y="677716"/>
            <a:ext cx="4893094" cy="4765931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36" name="Блок-схема: вузол 4">
            <a:extLst>
              <a:ext uri="{FF2B5EF4-FFF2-40B4-BE49-F238E27FC236}">
                <a16:creationId xmlns:a16="http://schemas.microsoft.com/office/drawing/2014/main" id="{FD93AFC9-497F-2796-1879-31895C6DD617}"/>
              </a:ext>
            </a:extLst>
          </p:cNvPr>
          <p:cNvSpPr/>
          <p:nvPr/>
        </p:nvSpPr>
        <p:spPr>
          <a:xfrm>
            <a:off x="6536695" y="529679"/>
            <a:ext cx="4975693" cy="4858775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37" name="Блок-схема: вузол 6">
            <a:extLst>
              <a:ext uri="{FF2B5EF4-FFF2-40B4-BE49-F238E27FC236}">
                <a16:creationId xmlns:a16="http://schemas.microsoft.com/office/drawing/2014/main" id="{32190720-7CF7-9EF5-BDB8-075FFB614B6E}"/>
              </a:ext>
            </a:extLst>
          </p:cNvPr>
          <p:cNvSpPr/>
          <p:nvPr/>
        </p:nvSpPr>
        <p:spPr>
          <a:xfrm>
            <a:off x="9451189" y="1717918"/>
            <a:ext cx="1942713" cy="1919472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DDF25DA8-6EE8-EC64-C0D6-CCFF3A62690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456" b="456"/>
          <a:stretch/>
        </p:blipFill>
        <p:spPr>
          <a:xfrm rot="1270482">
            <a:off x="7426450" y="3500004"/>
            <a:ext cx="1480632" cy="1467138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D9AB4841-2483-5AAC-576C-B59580532D6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582" b="582"/>
          <a:stretch/>
        </p:blipFill>
        <p:spPr>
          <a:xfrm rot="21099464">
            <a:off x="3824742" y="1880213"/>
            <a:ext cx="1387841" cy="1371685"/>
          </a:xfrm>
          <a:prstGeom prst="rect">
            <a:avLst/>
          </a:prstGeom>
        </p:spPr>
      </p:pic>
      <p:sp>
        <p:nvSpPr>
          <p:cNvPr id="140" name="Блок-схема: вузол 5">
            <a:extLst>
              <a:ext uri="{FF2B5EF4-FFF2-40B4-BE49-F238E27FC236}">
                <a16:creationId xmlns:a16="http://schemas.microsoft.com/office/drawing/2014/main" id="{92DA62B2-CB2B-5E2B-AA93-EFE0D96E3898}"/>
              </a:ext>
            </a:extLst>
          </p:cNvPr>
          <p:cNvSpPr/>
          <p:nvPr/>
        </p:nvSpPr>
        <p:spPr>
          <a:xfrm>
            <a:off x="985007" y="1876740"/>
            <a:ext cx="1791220" cy="1726465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63B994C1-884A-D68D-A058-D3F96FAE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277" b="1277"/>
          <a:stretch/>
        </p:blipFill>
        <p:spPr>
          <a:xfrm rot="1580820">
            <a:off x="8954842" y="3636165"/>
            <a:ext cx="1539520" cy="1500190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EAB337AA-47D6-8159-2832-4D8383BFCAF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557" b="2557"/>
          <a:stretch/>
        </p:blipFill>
        <p:spPr>
          <a:xfrm rot="20537611">
            <a:off x="3130825" y="968801"/>
            <a:ext cx="1336093" cy="1267763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426B80A9-D1BB-724C-37CA-F1E23C279234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 t="2145" b="2145"/>
          <a:stretch/>
        </p:blipFill>
        <p:spPr>
          <a:xfrm>
            <a:off x="3026545" y="3415843"/>
            <a:ext cx="1585738" cy="1517708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394AC6E4-9AAB-4037-B44B-CBA3061E7FD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190" r="9190"/>
          <a:stretch/>
        </p:blipFill>
        <p:spPr>
          <a:xfrm rot="20277445">
            <a:off x="1324608" y="2017735"/>
            <a:ext cx="1157896" cy="1418639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2814E102-E29A-5D66-5672-7E3D9E2110D7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1764" r="1764"/>
          <a:stretch/>
        </p:blipFill>
        <p:spPr>
          <a:xfrm rot="19890782">
            <a:off x="1751906" y="3773695"/>
            <a:ext cx="1091143" cy="1131053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F463A4FA-17FC-151E-9DE3-EEB90A08C27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1512" r="1512"/>
          <a:stretch/>
        </p:blipFill>
        <p:spPr>
          <a:xfrm>
            <a:off x="6734037" y="2117182"/>
            <a:ext cx="1456871" cy="1502296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51E08D0D-972F-8DB8-9940-7C1B191FF00C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t="2290" b="2290"/>
          <a:stretch/>
        </p:blipFill>
        <p:spPr>
          <a:xfrm rot="21243540" flipH="1">
            <a:off x="8001428" y="985721"/>
            <a:ext cx="1276912" cy="1218422"/>
          </a:xfrm>
          <a:prstGeom prst="rect">
            <a:avLst/>
          </a:prstGeom>
        </p:spPr>
      </p:pic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67D3E06C-D8AF-341B-BA98-FA464AE34D2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277" b="1277"/>
          <a:stretch/>
        </p:blipFill>
        <p:spPr>
          <a:xfrm rot="1376477">
            <a:off x="9765042" y="1957707"/>
            <a:ext cx="1534542" cy="149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76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9" grpId="0" animBg="1"/>
      <p:bldP spid="163" grpId="0" animBg="1"/>
      <p:bldP spid="184" grpId="1" animBg="1"/>
      <p:bldP spid="185" grpId="1" animBg="1"/>
      <p:bldP spid="202" grpId="0" animBg="1"/>
      <p:bldP spid="215" grpId="1" animBg="1"/>
      <p:bldP spid="216" grpId="1" animBg="1"/>
      <p:bldP spid="227" grpId="0" animBg="1"/>
      <p:bldP spid="241" grpId="0" animBg="1"/>
      <p:bldP spid="254" grpId="1" animBg="1"/>
      <p:bldP spid="257" grpId="1" animBg="1"/>
      <p:bldP spid="19" grpId="0" animBg="1"/>
      <p:bldP spid="20" grpId="0" animBg="1"/>
      <p:bldP spid="21" grpId="0" animBg="1"/>
      <p:bldP spid="24" grpId="0" animBg="1"/>
      <p:bldP spid="33" grpId="0" animBg="1"/>
      <p:bldP spid="43" grpId="0" animBg="1"/>
      <p:bldP spid="45" grpId="0" animBg="1"/>
      <p:bldP spid="48" grpId="0" animBg="1"/>
      <p:bldP spid="57" grpId="0" animBg="1"/>
      <p:bldP spid="58" grpId="0" animBg="1"/>
      <p:bldP spid="59" grpId="0" animBg="1"/>
      <p:bldP spid="62" grpId="0" animBg="1"/>
      <p:bldP spid="135" grpId="0" animBg="1"/>
      <p:bldP spid="136" grpId="0" animBg="1"/>
      <p:bldP spid="137" grpId="0" animBg="1"/>
      <p:bldP spid="14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038DB51-678D-4532-940C-C7EAD5DE19DA}"/>
</file>

<file path=customXml/itemProps2.xml><?xml version="1.0" encoding="utf-8"?>
<ds:datastoreItem xmlns:ds="http://schemas.openxmlformats.org/officeDocument/2006/customXml" ds:itemID="{D5C24364-5B01-4C1D-B57F-AF78970F22D9}"/>
</file>

<file path=customXml/itemProps3.xml><?xml version="1.0" encoding="utf-8"?>
<ds:datastoreItem xmlns:ds="http://schemas.openxmlformats.org/officeDocument/2006/customXml" ds:itemID="{522B2CC7-590F-438A-BCEA-D0D931D52C81}"/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8</cp:revision>
  <dcterms:created xsi:type="dcterms:W3CDTF">2026-02-20T18:18:53Z</dcterms:created>
  <dcterms:modified xsi:type="dcterms:W3CDTF">2026-02-25T08:41:19Z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