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8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3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1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9BAA-0EFF-45B9-93A2-AF2A31A1795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5F8F-8486-4478-8B6D-064910E3F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7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211892" cy="691954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60231" y="764931"/>
            <a:ext cx="7457292" cy="5537098"/>
            <a:chOff x="860231" y="764931"/>
            <a:chExt cx="7457292" cy="5537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05"/>
            <a:stretch/>
          </p:blipFill>
          <p:spPr>
            <a:xfrm>
              <a:off x="860231" y="764931"/>
              <a:ext cx="7457292" cy="5537098"/>
            </a:xfrm>
            <a:prstGeom prst="roundRect">
              <a:avLst>
                <a:gd name="adj" fmla="val 11466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816" y="3184201"/>
              <a:ext cx="4554624" cy="3036416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0" y="2497015"/>
            <a:ext cx="2614298" cy="261429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8" name="Группа 7"/>
          <p:cNvGrpSpPr/>
          <p:nvPr/>
        </p:nvGrpSpPr>
        <p:grpSpPr>
          <a:xfrm>
            <a:off x="2644737" y="5611548"/>
            <a:ext cx="3590755" cy="543068"/>
            <a:chOff x="1570330" y="5321401"/>
            <a:chExt cx="3590755" cy="5430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білка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03822" y="5609313"/>
            <a:ext cx="4072583" cy="543068"/>
            <a:chOff x="1088502" y="5321401"/>
            <a:chExt cx="4072583" cy="54306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88502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8502" y="5339139"/>
              <a:ext cx="4072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антилопа.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46" y="2381758"/>
            <a:ext cx="2892563" cy="289256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2411944"/>
            <a:ext cx="2784439" cy="278443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2607356" y="5586349"/>
            <a:ext cx="3665513" cy="543068"/>
            <a:chOff x="1570330" y="5321401"/>
            <a:chExt cx="3665513" cy="54306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570330" y="5321401"/>
              <a:ext cx="3556384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0330" y="5343314"/>
              <a:ext cx="3665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коала.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15" y="2339570"/>
            <a:ext cx="2892669" cy="289266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90170" y="5592759"/>
            <a:ext cx="3590755" cy="543068"/>
            <a:chOff x="1570330" y="5321401"/>
            <a:chExt cx="3590755" cy="54306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лось.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71" y="2268858"/>
            <a:ext cx="2925057" cy="292505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2602605" y="5593211"/>
            <a:ext cx="3590755" cy="543068"/>
            <a:chOff x="1570330" y="5321401"/>
            <a:chExt cx="3590755" cy="54306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лама.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86" y="2381758"/>
            <a:ext cx="2941884" cy="294188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593514" y="5600810"/>
            <a:ext cx="3590755" cy="543068"/>
            <a:chOff x="1570330" y="5321401"/>
            <a:chExt cx="3590755" cy="54306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70330" y="5321401"/>
              <a:ext cx="3590755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0330" y="5343314"/>
              <a:ext cx="350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слон.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38" y="2292970"/>
            <a:ext cx="3016846" cy="301684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429140" y="5613845"/>
            <a:ext cx="4034830" cy="543068"/>
            <a:chOff x="1390612" y="5321401"/>
            <a:chExt cx="4034830" cy="54306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390612" y="5321401"/>
              <a:ext cx="4034830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90612" y="5343314"/>
              <a:ext cx="403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леопард.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38" y="2203690"/>
            <a:ext cx="3179108" cy="317910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410263" y="5597291"/>
            <a:ext cx="4072583" cy="543068"/>
            <a:chOff x="1525839" y="5321401"/>
            <a:chExt cx="4072583" cy="54306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шакал.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897" r="14336" b="8769"/>
          <a:stretch/>
        </p:blipFill>
        <p:spPr>
          <a:xfrm>
            <a:off x="5220195" y="2050374"/>
            <a:ext cx="2825346" cy="32486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4" y="5946454"/>
            <a:ext cx="821805" cy="7111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93" y="3793244"/>
            <a:ext cx="2620828" cy="262082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7" t="8939" r="17550" b="13210"/>
          <a:stretch/>
        </p:blipFill>
        <p:spPr>
          <a:xfrm>
            <a:off x="2011189" y="2332708"/>
            <a:ext cx="2201400" cy="248375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403822" y="5610140"/>
            <a:ext cx="4072583" cy="543068"/>
            <a:chOff x="1525839" y="5321401"/>
            <a:chExt cx="4072583" cy="54306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лев.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73" y="2190841"/>
            <a:ext cx="3179108" cy="3179108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2382746" y="5622484"/>
            <a:ext cx="4072583" cy="543068"/>
            <a:chOff x="1525839" y="5321401"/>
            <a:chExt cx="4072583" cy="543068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525839" y="5321401"/>
              <a:ext cx="4072583" cy="543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70329" y="5343314"/>
              <a:ext cx="402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лавці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олень.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1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F86526-0A61-4249-B1F0-6DF076E06E99}"/>
</file>

<file path=customXml/itemProps2.xml><?xml version="1.0" encoding="utf-8"?>
<ds:datastoreItem xmlns:ds="http://schemas.openxmlformats.org/officeDocument/2006/customXml" ds:itemID="{27058440-7D64-4721-9661-92152423CA34}"/>
</file>

<file path=customXml/itemProps3.xml><?xml version="1.0" encoding="utf-8"?>
<ds:datastoreItem xmlns:ds="http://schemas.openxmlformats.org/officeDocument/2006/customXml" ds:itemID="{1F4A3355-F018-4E61-8CCB-8447DEB726C2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2026-02-24T15:37:36Z</dcterms:created>
  <dcterms:modified xsi:type="dcterms:W3CDTF">2026-02-24T18:11:12Z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