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9BAA-0EFF-45B9-93A2-AF2A31A17956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5F8F-8486-4478-8B6D-064910E3F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05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9BAA-0EFF-45B9-93A2-AF2A31A17956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5F8F-8486-4478-8B6D-064910E3F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044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9BAA-0EFF-45B9-93A2-AF2A31A17956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5F8F-8486-4478-8B6D-064910E3F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024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9BAA-0EFF-45B9-93A2-AF2A31A17956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5F8F-8486-4478-8B6D-064910E3F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598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9BAA-0EFF-45B9-93A2-AF2A31A17956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5F8F-8486-4478-8B6D-064910E3F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066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9BAA-0EFF-45B9-93A2-AF2A31A17956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5F8F-8486-4478-8B6D-064910E3F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861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9BAA-0EFF-45B9-93A2-AF2A31A17956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5F8F-8486-4478-8B6D-064910E3F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488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9BAA-0EFF-45B9-93A2-AF2A31A17956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5F8F-8486-4478-8B6D-064910E3F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71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9BAA-0EFF-45B9-93A2-AF2A31A17956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5F8F-8486-4478-8B6D-064910E3F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955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9BAA-0EFF-45B9-93A2-AF2A31A17956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5F8F-8486-4478-8B6D-064910E3F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838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9BAA-0EFF-45B9-93A2-AF2A31A17956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5F8F-8486-4478-8B6D-064910E3F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013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89BAA-0EFF-45B9-93A2-AF2A31A17956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15F8F-8486-4478-8B6D-064910E3F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978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4.png"/><Relationship Id="rId3" Type="http://schemas.openxmlformats.org/officeDocument/2006/relationships/image" Target="../media/image2.png"/><Relationship Id="rId21" Type="http://schemas.openxmlformats.org/officeDocument/2006/relationships/image" Target="../media/image16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microsoft.com/office/2007/relationships/hdphoto" Target="../media/hdphoto3.wdp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20" Type="http://schemas.microsoft.com/office/2007/relationships/hdphoto" Target="../media/hdphoto4.wdp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19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Рисунок 4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211892" cy="6919546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860231" y="764931"/>
            <a:ext cx="7457292" cy="5537098"/>
            <a:chOff x="860231" y="764931"/>
            <a:chExt cx="7457292" cy="5537098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405"/>
            <a:stretch/>
          </p:blipFill>
          <p:spPr>
            <a:xfrm>
              <a:off x="860231" y="764931"/>
              <a:ext cx="7457292" cy="5537098"/>
            </a:xfrm>
            <a:prstGeom prst="roundRect">
              <a:avLst>
                <a:gd name="adj" fmla="val 11466"/>
              </a:avLst>
            </a:prstGeom>
            <a:ln w="76200">
              <a:solidFill>
                <a:schemeClr val="bg1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112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96816" y="3184201"/>
              <a:ext cx="4554624" cy="3036416"/>
            </a:xfrm>
            <a:prstGeom prst="rect">
              <a:avLst/>
            </a:prstGeom>
            <a:effectLst>
              <a:glow>
                <a:schemeClr val="bg1"/>
              </a:glow>
            </a:effectLst>
          </p:spPr>
        </p:pic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740" y="2497015"/>
            <a:ext cx="2614298" cy="2614298"/>
          </a:xfrm>
          <a:prstGeom prst="rect">
            <a:avLst/>
          </a:prstGeom>
          <a:effectLst>
            <a:glow>
              <a:schemeClr val="bg1"/>
            </a:glow>
          </a:effectLst>
        </p:spPr>
      </p:pic>
      <p:grpSp>
        <p:nvGrpSpPr>
          <p:cNvPr id="8" name="Группа 7"/>
          <p:cNvGrpSpPr/>
          <p:nvPr/>
        </p:nvGrpSpPr>
        <p:grpSpPr>
          <a:xfrm>
            <a:off x="2644737" y="5611548"/>
            <a:ext cx="3590755" cy="543068"/>
            <a:chOff x="1570330" y="5321401"/>
            <a:chExt cx="3590755" cy="543068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1570330" y="5321401"/>
              <a:ext cx="3590755" cy="54306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570330" y="5343314"/>
              <a:ext cx="35010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На </a:t>
              </a:r>
              <a:r>
                <a:rPr lang="ru-RU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лавці</a:t>
              </a: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сидить</a:t>
              </a: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білка</a:t>
              </a: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2403822" y="5609313"/>
            <a:ext cx="4072583" cy="543068"/>
            <a:chOff x="1088502" y="5321401"/>
            <a:chExt cx="4072583" cy="543068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1088502" y="5321401"/>
              <a:ext cx="4072583" cy="54306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088502" y="5339139"/>
              <a:ext cx="4072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На </a:t>
              </a:r>
              <a:r>
                <a:rPr lang="ru-RU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лавці</a:t>
              </a: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сидить</a:t>
              </a: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антилопа.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4" name="Рисунок 4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446" y="2381758"/>
            <a:ext cx="2892563" cy="2892563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381" y="2411944"/>
            <a:ext cx="2784439" cy="2784439"/>
          </a:xfrm>
          <a:prstGeom prst="rect">
            <a:avLst/>
          </a:prstGeom>
        </p:spPr>
      </p:pic>
      <p:grpSp>
        <p:nvGrpSpPr>
          <p:cNvPr id="38" name="Группа 37"/>
          <p:cNvGrpSpPr/>
          <p:nvPr/>
        </p:nvGrpSpPr>
        <p:grpSpPr>
          <a:xfrm>
            <a:off x="2607356" y="5586349"/>
            <a:ext cx="3665513" cy="543068"/>
            <a:chOff x="1570330" y="5321401"/>
            <a:chExt cx="3665513" cy="543068"/>
          </a:xfrm>
        </p:grpSpPr>
        <p:sp>
          <p:nvSpPr>
            <p:cNvPr id="39" name="Скругленный прямоугольник 38"/>
            <p:cNvSpPr/>
            <p:nvPr/>
          </p:nvSpPr>
          <p:spPr>
            <a:xfrm>
              <a:off x="1570330" y="5321401"/>
              <a:ext cx="3556384" cy="54306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570330" y="5343314"/>
              <a:ext cx="36655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На </a:t>
              </a:r>
              <a:r>
                <a:rPr lang="ru-RU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лавці</a:t>
              </a: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сидить</a:t>
              </a: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коала.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015" y="2339570"/>
            <a:ext cx="2892669" cy="2892669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2590170" y="5592759"/>
            <a:ext cx="3590755" cy="543068"/>
            <a:chOff x="1570330" y="5321401"/>
            <a:chExt cx="3590755" cy="543068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1570330" y="5321401"/>
              <a:ext cx="3590755" cy="54306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570330" y="5343314"/>
              <a:ext cx="35010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На </a:t>
              </a:r>
              <a:r>
                <a:rPr lang="ru-RU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лавці</a:t>
              </a: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сидить</a:t>
              </a: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лось.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7" name="Рисунок 4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071" y="2268858"/>
            <a:ext cx="2925057" cy="2925057"/>
          </a:xfrm>
          <a:prstGeom prst="rect">
            <a:avLst/>
          </a:prstGeom>
        </p:spPr>
      </p:pic>
      <p:grpSp>
        <p:nvGrpSpPr>
          <p:cNvPr id="35" name="Группа 34"/>
          <p:cNvGrpSpPr/>
          <p:nvPr/>
        </p:nvGrpSpPr>
        <p:grpSpPr>
          <a:xfrm>
            <a:off x="2602605" y="5593211"/>
            <a:ext cx="3590755" cy="543068"/>
            <a:chOff x="1570330" y="5321401"/>
            <a:chExt cx="3590755" cy="543068"/>
          </a:xfrm>
        </p:grpSpPr>
        <p:sp>
          <p:nvSpPr>
            <p:cNvPr id="36" name="Скругленный прямоугольник 35"/>
            <p:cNvSpPr/>
            <p:nvPr/>
          </p:nvSpPr>
          <p:spPr>
            <a:xfrm>
              <a:off x="1570330" y="5321401"/>
              <a:ext cx="3590755" cy="54306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570330" y="5343314"/>
              <a:ext cx="35010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На </a:t>
              </a:r>
              <a:r>
                <a:rPr lang="ru-RU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лавці</a:t>
              </a: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сидить</a:t>
              </a: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лама.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6" name="Рисунок 4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186" y="2381758"/>
            <a:ext cx="2941884" cy="2941884"/>
          </a:xfrm>
          <a:prstGeom prst="rect">
            <a:avLst/>
          </a:prstGeom>
        </p:spPr>
      </p:pic>
      <p:grpSp>
        <p:nvGrpSpPr>
          <p:cNvPr id="32" name="Группа 31"/>
          <p:cNvGrpSpPr/>
          <p:nvPr/>
        </p:nvGrpSpPr>
        <p:grpSpPr>
          <a:xfrm>
            <a:off x="2593514" y="5600810"/>
            <a:ext cx="3590755" cy="543068"/>
            <a:chOff x="1570330" y="5321401"/>
            <a:chExt cx="3590755" cy="543068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1570330" y="5321401"/>
              <a:ext cx="3590755" cy="54306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570330" y="5343314"/>
              <a:ext cx="35010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На </a:t>
              </a:r>
              <a:r>
                <a:rPr lang="ru-RU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лавці</a:t>
              </a: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сидить</a:t>
              </a: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слон.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8" name="Рисунок 4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838" y="2292970"/>
            <a:ext cx="3016846" cy="3016846"/>
          </a:xfrm>
          <a:prstGeom prst="rect">
            <a:avLst/>
          </a:prstGeom>
        </p:spPr>
      </p:pic>
      <p:grpSp>
        <p:nvGrpSpPr>
          <p:cNvPr id="29" name="Группа 28"/>
          <p:cNvGrpSpPr/>
          <p:nvPr/>
        </p:nvGrpSpPr>
        <p:grpSpPr>
          <a:xfrm>
            <a:off x="2429140" y="5613845"/>
            <a:ext cx="4034830" cy="543068"/>
            <a:chOff x="1390612" y="5321401"/>
            <a:chExt cx="4034830" cy="543068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1390612" y="5321401"/>
              <a:ext cx="4034830" cy="54306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390612" y="5343314"/>
              <a:ext cx="403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На </a:t>
              </a:r>
              <a:r>
                <a:rPr lang="ru-RU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лавці</a:t>
              </a: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сидить</a:t>
              </a: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леопард.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9" name="Рисунок 4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638" y="2203690"/>
            <a:ext cx="3179108" cy="3179108"/>
          </a:xfrm>
          <a:prstGeom prst="rect">
            <a:avLst/>
          </a:prstGeom>
        </p:spPr>
      </p:pic>
      <p:grpSp>
        <p:nvGrpSpPr>
          <p:cNvPr id="26" name="Группа 25"/>
          <p:cNvGrpSpPr/>
          <p:nvPr/>
        </p:nvGrpSpPr>
        <p:grpSpPr>
          <a:xfrm>
            <a:off x="2410263" y="5597291"/>
            <a:ext cx="4072583" cy="543068"/>
            <a:chOff x="1525839" y="5321401"/>
            <a:chExt cx="4072583" cy="543068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1525839" y="5321401"/>
              <a:ext cx="4072583" cy="54306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570329" y="5343314"/>
              <a:ext cx="40280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На </a:t>
              </a:r>
              <a:r>
                <a:rPr lang="ru-RU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лавці</a:t>
              </a: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сидить</a:t>
              </a: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шакал.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2" t="7897" r="14336" b="8769"/>
          <a:stretch/>
        </p:blipFill>
        <p:spPr>
          <a:xfrm>
            <a:off x="5220195" y="2050374"/>
            <a:ext cx="2825346" cy="324865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64" y="5946454"/>
            <a:ext cx="821805" cy="711149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4293" y="3793244"/>
            <a:ext cx="2620828" cy="2620828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47" t="8939" r="17550" b="13210"/>
          <a:stretch/>
        </p:blipFill>
        <p:spPr>
          <a:xfrm>
            <a:off x="2011189" y="2332708"/>
            <a:ext cx="2201400" cy="2483753"/>
          </a:xfrm>
          <a:prstGeom prst="rect">
            <a:avLst/>
          </a:prstGeom>
        </p:spPr>
      </p:pic>
      <p:grpSp>
        <p:nvGrpSpPr>
          <p:cNvPr id="59" name="Группа 58"/>
          <p:cNvGrpSpPr/>
          <p:nvPr/>
        </p:nvGrpSpPr>
        <p:grpSpPr>
          <a:xfrm>
            <a:off x="2403822" y="5610140"/>
            <a:ext cx="4072583" cy="543068"/>
            <a:chOff x="1525839" y="5321401"/>
            <a:chExt cx="4072583" cy="543068"/>
          </a:xfrm>
        </p:grpSpPr>
        <p:sp>
          <p:nvSpPr>
            <p:cNvPr id="60" name="Скругленный прямоугольник 59"/>
            <p:cNvSpPr/>
            <p:nvPr/>
          </p:nvSpPr>
          <p:spPr>
            <a:xfrm>
              <a:off x="1525839" y="5321401"/>
              <a:ext cx="4072583" cy="54306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570329" y="5343314"/>
              <a:ext cx="40280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На </a:t>
              </a:r>
              <a:r>
                <a:rPr lang="ru-RU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лавці</a:t>
              </a: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сидить</a:t>
              </a: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лев.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7" name="Рисунок 5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173" y="2190841"/>
            <a:ext cx="3179108" cy="3179108"/>
          </a:xfrm>
          <a:prstGeom prst="rect">
            <a:avLst/>
          </a:prstGeom>
        </p:spPr>
      </p:pic>
      <p:grpSp>
        <p:nvGrpSpPr>
          <p:cNvPr id="54" name="Группа 53"/>
          <p:cNvGrpSpPr/>
          <p:nvPr/>
        </p:nvGrpSpPr>
        <p:grpSpPr>
          <a:xfrm>
            <a:off x="2382746" y="5622484"/>
            <a:ext cx="4072583" cy="543068"/>
            <a:chOff x="1525839" y="5321401"/>
            <a:chExt cx="4072583" cy="543068"/>
          </a:xfrm>
        </p:grpSpPr>
        <p:sp>
          <p:nvSpPr>
            <p:cNvPr id="55" name="Скругленный прямоугольник 54"/>
            <p:cNvSpPr/>
            <p:nvPr/>
          </p:nvSpPr>
          <p:spPr>
            <a:xfrm>
              <a:off x="1525839" y="5321401"/>
              <a:ext cx="4072583" cy="54306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570329" y="5343314"/>
              <a:ext cx="40280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На </a:t>
              </a:r>
              <a:r>
                <a:rPr lang="ru-RU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лавці</a:t>
              </a: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сидить</a:t>
              </a: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олень.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7191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62CC52CA-409F-4A71-9D4B-11EA4C26DBBB}"/>
</file>

<file path=customXml/itemProps2.xml><?xml version="1.0" encoding="utf-8"?>
<ds:datastoreItem xmlns:ds="http://schemas.openxmlformats.org/officeDocument/2006/customXml" ds:itemID="{F8AAD0C7-BFCA-4732-8C13-19233AEEE1D4}"/>
</file>

<file path=customXml/itemProps3.xml><?xml version="1.0" encoding="utf-8"?>
<ds:datastoreItem xmlns:ds="http://schemas.openxmlformats.org/officeDocument/2006/customXml" ds:itemID="{E39EF246-5D5B-4E5F-98A3-3C4211D34944}"/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50</Words>
  <Application>Microsoft Office PowerPoint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9</cp:revision>
  <dcterms:created xsi:type="dcterms:W3CDTF">2026-02-24T15:37:36Z</dcterms:created>
  <dcterms:modified xsi:type="dcterms:W3CDTF">2026-02-24T18:11:12Z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