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843" y="7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2744"/>
          <a:stretch/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445207" y="867845"/>
            <a:ext cx="1969102" cy="2101943"/>
            <a:chOff x="524935" y="922936"/>
            <a:chExt cx="1969102" cy="210194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935" y="922936"/>
              <a:ext cx="1969102" cy="193254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2114926" y="2154564"/>
            <a:ext cx="1493168" cy="1637297"/>
            <a:chOff x="2243379" y="2558455"/>
            <a:chExt cx="1493168" cy="1637297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3379" y="2558455"/>
              <a:ext cx="1493168" cy="1517883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3571113" y="1038758"/>
            <a:ext cx="1444521" cy="1830598"/>
            <a:chOff x="3747690" y="1186439"/>
            <a:chExt cx="1444521" cy="183059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47690" y="1186439"/>
              <a:ext cx="1444521" cy="1456266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НО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8EFB1-7DE5-591C-39ED-4320D254E59C}"/>
              </a:ext>
            </a:extLst>
          </p:cNvPr>
          <p:cNvGrpSpPr/>
          <p:nvPr/>
        </p:nvGrpSpPr>
        <p:grpSpPr>
          <a:xfrm>
            <a:off x="489312" y="3648584"/>
            <a:ext cx="1623391" cy="1892886"/>
            <a:chOff x="584666" y="3640667"/>
            <a:chExt cx="1623391" cy="1892886"/>
          </a:xfrm>
          <a:effectLst>
            <a:glow rad="1270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1314A7-A5D4-606C-0653-759F04A5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666" y="3640667"/>
              <a:ext cx="1623391" cy="1623391"/>
            </a:xfrm>
            <a:prstGeom prst="rect">
              <a:avLst/>
            </a:prstGeom>
          </p:spPr>
        </p:pic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91CD17-860F-BBF4-B7E0-6ACD3F3E8690}"/>
                </a:ext>
              </a:extLst>
            </p:cNvPr>
            <p:cNvSpPr/>
            <p:nvPr/>
          </p:nvSpPr>
          <p:spPr>
            <a:xfrm>
              <a:off x="991654" y="5151379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НЭ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4871005" y="4251111"/>
            <a:ext cx="1436605" cy="1766779"/>
            <a:chOff x="5027834" y="4416121"/>
            <a:chExt cx="1436605" cy="1766779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98" r="48851"/>
            <a:stretch>
              <a:fillRect/>
            </a:stretch>
          </p:blipFill>
          <p:spPr>
            <a:xfrm>
              <a:off x="5027834" y="4416121"/>
              <a:ext cx="1436605" cy="1468995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2987533" y="3954417"/>
            <a:ext cx="1328708" cy="1699580"/>
            <a:chOff x="3092137" y="4421571"/>
            <a:chExt cx="1328708" cy="1699580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98" t="45938"/>
            <a:stretch>
              <a:fillRect/>
            </a:stretch>
          </p:blipFill>
          <p:spPr>
            <a:xfrm>
              <a:off x="3092137" y="4421571"/>
              <a:ext cx="1328708" cy="1425200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НЮ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F247689-E5A1-7D14-482B-34F348B9F2F5}"/>
              </a:ext>
            </a:extLst>
          </p:cNvPr>
          <p:cNvGrpSpPr/>
          <p:nvPr/>
        </p:nvGrpSpPr>
        <p:grpSpPr>
          <a:xfrm>
            <a:off x="7005516" y="4279486"/>
            <a:ext cx="1472552" cy="1779297"/>
            <a:chOff x="6976304" y="4291889"/>
            <a:chExt cx="1472552" cy="1779297"/>
          </a:xfrm>
          <a:effectLst>
            <a:glow rad="127000">
              <a:schemeClr val="bg1"/>
            </a:glo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DBD21AA-7588-F195-0632-1C1B79B7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34" b="52487"/>
            <a:stretch>
              <a:fillRect/>
            </a:stretch>
          </p:blipFill>
          <p:spPr>
            <a:xfrm flipH="1">
              <a:off x="6976304" y="4291889"/>
              <a:ext cx="1472552" cy="1440620"/>
            </a:xfrm>
            <a:prstGeom prst="rect">
              <a:avLst/>
            </a:prstGeom>
          </p:spPr>
        </p:pic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1CD295D5-494D-CAC0-CC33-852FB5B33B24}"/>
                </a:ext>
              </a:extLst>
            </p:cNvPr>
            <p:cNvSpPr/>
            <p:nvPr/>
          </p:nvSpPr>
          <p:spPr>
            <a:xfrm>
              <a:off x="7280688" y="5689012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НЁ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7656879" y="2484962"/>
            <a:ext cx="1623391" cy="1814478"/>
            <a:chOff x="7544125" y="2587301"/>
            <a:chExt cx="1623391" cy="1814478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544125" y="2587301"/>
              <a:ext cx="1623391" cy="1623391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4764898" y="2076729"/>
            <a:ext cx="1667936" cy="1896531"/>
            <a:chOff x="4817752" y="2595031"/>
            <a:chExt cx="1667936" cy="189653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7752" y="2595031"/>
              <a:ext cx="1667936" cy="1667936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НЫ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6168407" y="809624"/>
            <a:ext cx="2046042" cy="2046042"/>
            <a:chOff x="5980127" y="866185"/>
            <a:chExt cx="2046042" cy="2046042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127" y="866185"/>
              <a:ext cx="2046042" cy="2046042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644580" y="2516751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НУ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CE4272-5991-C43F-0C26-6794E1F0BC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4293" r="14299" b="13653"/>
          <a:stretch>
            <a:fillRect/>
          </a:stretch>
        </p:blipFill>
        <p:spPr>
          <a:xfrm>
            <a:off x="-3100546" y="867845"/>
            <a:ext cx="2128662" cy="21019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7216"/>
          <a:stretch/>
        </p:blipFill>
        <p:spPr>
          <a:xfrm>
            <a:off x="-2659662" y="3556559"/>
            <a:ext cx="1548381" cy="23614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0D014C-393D-FEB3-64BA-4652DB77ED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64" b="-8236"/>
          <a:stretch>
            <a:fillRect/>
          </a:stretch>
        </p:blipFill>
        <p:spPr>
          <a:xfrm>
            <a:off x="-2822570" y="6213384"/>
            <a:ext cx="2152707" cy="242388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834363-D2D0-3D08-5A37-9756BD7907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5" y="7177395"/>
            <a:ext cx="2239838" cy="22398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15152"/>
          <a:stretch>
            <a:fillRect/>
          </a:stretch>
        </p:blipFill>
        <p:spPr>
          <a:xfrm>
            <a:off x="3196614" y="7535611"/>
            <a:ext cx="2409115" cy="17706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t="3072" r="20694" b="1369"/>
          <a:stretch>
            <a:fillRect/>
          </a:stretch>
        </p:blipFill>
        <p:spPr>
          <a:xfrm>
            <a:off x="6820894" y="7117229"/>
            <a:ext cx="1574000" cy="25938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981C06-5C68-0A2F-46B7-EEF747BFE1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6533" y="7008118"/>
            <a:ext cx="2409115" cy="2409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21822"/>
          <a:stretch>
            <a:fillRect/>
          </a:stretch>
        </p:blipFill>
        <p:spPr>
          <a:xfrm>
            <a:off x="13140813" y="7256879"/>
            <a:ext cx="2587642" cy="16658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8749"/>
          <a:stretch/>
        </p:blipFill>
        <p:spPr>
          <a:xfrm>
            <a:off x="12897170" y="4299440"/>
            <a:ext cx="2618568" cy="2160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0198" r="17678" b="16573"/>
          <a:stretch>
            <a:fillRect/>
          </a:stretch>
        </p:blipFill>
        <p:spPr>
          <a:xfrm>
            <a:off x="12897170" y="1038758"/>
            <a:ext cx="1967640" cy="23293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22" y="1981476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1666 0.348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52097 -0.069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7982 -0.4414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9088 -0.641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-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2319 -0.6592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1237 -0.680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29388 -0.73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74192 -0.7544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9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81432 -0.3182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87122 0.1432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68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F6D0281-9388-4FC5-9FB5-36FF2C2A10BF}"/>
</file>

<file path=customXml/itemProps2.xml><?xml version="1.0" encoding="utf-8"?>
<ds:datastoreItem xmlns:ds="http://schemas.openxmlformats.org/officeDocument/2006/customXml" ds:itemID="{CE4E384A-0CB4-4E34-858F-B4A1AE3689A8}"/>
</file>

<file path=customXml/itemProps3.xml><?xml version="1.0" encoding="utf-8"?>
<ds:datastoreItem xmlns:ds="http://schemas.openxmlformats.org/officeDocument/2006/customXml" ds:itemID="{DEEA0C8F-5570-4B80-8A36-E3CE0FA9A841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2026-02-24T13:19:58Z</dcterms:created>
  <dcterms:modified xsi:type="dcterms:W3CDTF">2026-02-24T15:07:48Z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