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330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445207" y="836187"/>
            <a:ext cx="1969102" cy="2133601"/>
            <a:chOff x="524935" y="891278"/>
            <a:chExt cx="1969102" cy="213360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35" y="891278"/>
              <a:ext cx="1969102" cy="199585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2202371" y="2213413"/>
            <a:ext cx="1257902" cy="1578448"/>
            <a:chOff x="2330824" y="2617304"/>
            <a:chExt cx="1257902" cy="1578448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824" y="2617304"/>
              <a:ext cx="1257902" cy="1257902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3565241" y="1038758"/>
            <a:ext cx="1456266" cy="1830598"/>
            <a:chOff x="3741818" y="1186439"/>
            <a:chExt cx="1456266" cy="183059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818" y="1186439"/>
              <a:ext cx="1456266" cy="1456266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489312" y="3648584"/>
            <a:ext cx="1623391" cy="1892886"/>
            <a:chOff x="584666" y="3640667"/>
            <a:chExt cx="1623391" cy="1892886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66" y="3640667"/>
              <a:ext cx="1623391" cy="1623391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КЭ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5020310" y="4164563"/>
            <a:ext cx="1667938" cy="1797325"/>
            <a:chOff x="5016521" y="4385575"/>
            <a:chExt cx="1667938" cy="1797325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521" y="4385575"/>
              <a:ext cx="1667938" cy="1667938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2817873" y="4262756"/>
            <a:ext cx="1667937" cy="1752420"/>
            <a:chOff x="2780215" y="4368731"/>
            <a:chExt cx="1667937" cy="1752420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215" y="4368731"/>
              <a:ext cx="1667937" cy="1667937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КЮ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F247689-E5A1-7D14-482B-34F348B9F2F5}"/>
              </a:ext>
            </a:extLst>
          </p:cNvPr>
          <p:cNvGrpSpPr/>
          <p:nvPr/>
        </p:nvGrpSpPr>
        <p:grpSpPr>
          <a:xfrm>
            <a:off x="7083270" y="4427075"/>
            <a:ext cx="1368101" cy="1631708"/>
            <a:chOff x="7054058" y="4439478"/>
            <a:chExt cx="1368101" cy="1631708"/>
          </a:xfrm>
          <a:effectLst>
            <a:glow rad="127000">
              <a:schemeClr val="bg1"/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DBD21AA-7588-F195-0632-1C1B79B7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058" y="4439478"/>
              <a:ext cx="1368101" cy="1368101"/>
            </a:xfrm>
            <a:prstGeom prst="rect">
              <a:avLst/>
            </a:prstGeom>
          </p:spPr>
        </p:pic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1CD295D5-494D-CAC0-CC33-852FB5B33B24}"/>
                </a:ext>
              </a:extLst>
            </p:cNvPr>
            <p:cNvSpPr/>
            <p:nvPr/>
          </p:nvSpPr>
          <p:spPr>
            <a:xfrm>
              <a:off x="7280688" y="5689012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КЁ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656879" y="2484962"/>
            <a:ext cx="1623391" cy="1814478"/>
            <a:chOff x="7544125" y="2587301"/>
            <a:chExt cx="1623391" cy="1814478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125" y="2587301"/>
              <a:ext cx="1623391" cy="1623391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4764898" y="1963849"/>
            <a:ext cx="1667936" cy="1896531"/>
            <a:chOff x="4817752" y="2595031"/>
            <a:chExt cx="1667936" cy="189653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752" y="2595031"/>
              <a:ext cx="1667936" cy="1667936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КЫ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168407" y="809624"/>
            <a:ext cx="2046042" cy="2046042"/>
            <a:chOff x="5980127" y="866185"/>
            <a:chExt cx="2046042" cy="2046042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127" y="866185"/>
              <a:ext cx="2046042" cy="2046042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557486" y="2471090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КУ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1929" y="450914"/>
            <a:ext cx="2917165" cy="29171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r="18363"/>
          <a:stretch>
            <a:fillRect/>
          </a:stretch>
        </p:blipFill>
        <p:spPr>
          <a:xfrm>
            <a:off x="-2659662" y="3556559"/>
            <a:ext cx="1548381" cy="23614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0D014C-393D-FEB3-64BA-4652DB77ED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20203"/>
          <a:stretch>
            <a:fillRect/>
          </a:stretch>
        </p:blipFill>
        <p:spPr>
          <a:xfrm>
            <a:off x="-2822570" y="6307668"/>
            <a:ext cx="2590798" cy="164171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5" y="7177395"/>
            <a:ext cx="2239838" cy="2239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91" y="7262168"/>
            <a:ext cx="2239838" cy="2239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9" b="18126"/>
          <a:stretch>
            <a:fillRect/>
          </a:stretch>
        </p:blipFill>
        <p:spPr>
          <a:xfrm>
            <a:off x="6132674" y="7196656"/>
            <a:ext cx="2980280" cy="20505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7008118"/>
            <a:ext cx="2409115" cy="240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15350" r="15350" b="19525"/>
          <a:stretch>
            <a:fillRect/>
          </a:stretch>
        </p:blipFill>
        <p:spPr>
          <a:xfrm>
            <a:off x="13140813" y="6970055"/>
            <a:ext cx="2587642" cy="24471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23972" r="12954" b="16532"/>
          <a:stretch>
            <a:fillRect/>
          </a:stretch>
        </p:blipFill>
        <p:spPr>
          <a:xfrm>
            <a:off x="12897170" y="4299440"/>
            <a:ext cx="2618568" cy="2160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980" y="891278"/>
            <a:ext cx="2740507" cy="274050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81" y="2152765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1666 0.348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2097 -0.069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7982 -0.4414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9088 -0.641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2319 -0.6592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1237 -0.680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29388 -0.73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74192 -0.7544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9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81432 -0.3182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87122 0.1432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68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796EA85-BCC7-4115-86B7-D731EAAFBFA9}"/>
</file>

<file path=customXml/itemProps2.xml><?xml version="1.0" encoding="utf-8"?>
<ds:datastoreItem xmlns:ds="http://schemas.openxmlformats.org/officeDocument/2006/customXml" ds:itemID="{DE879749-7809-4586-94BC-5DEFAF20457E}"/>
</file>

<file path=customXml/itemProps3.xml><?xml version="1.0" encoding="utf-8"?>
<ds:datastoreItem xmlns:ds="http://schemas.openxmlformats.org/officeDocument/2006/customXml" ds:itemID="{398F5521-1489-4D57-9841-FAF4A28632DD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2026-02-24T13:19:58Z</dcterms:created>
  <dcterms:modified xsi:type="dcterms:W3CDTF">2026-02-24T14:32:59Z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