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32" d="100"/>
          <a:sy n="32" d="100"/>
        </p:scale>
        <p:origin x="1675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A6B6B-677E-420C-9568-4BFAD2781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7B1E767-A645-431C-BD86-F141AEB75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00993A-364F-4A22-B381-73EDDD48F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A3836A-2211-4E36-B91A-FAA61694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8130BDA-6751-48D2-A561-59104F00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66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A2A61-5C0A-46F2-80A1-019F0AE6C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A72983C-3C03-4917-96E2-2F6664C81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CB4538-1FC8-4CA8-8689-8284AA1DE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74B0F0D-52AD-4568-82AA-EA4F62909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AE06166-E7EE-4335-8B21-AD4D166A3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292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3F65D35-6827-44DE-A8C6-E01B86421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C2DB277-06BF-4B67-876B-5AD414EE9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66BE21-6731-4B99-81F4-BAC9B0A65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A0A846C-B38E-4D73-8036-552B80D4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8EB0F7-D12C-40AB-B99D-6D419C66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059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E2ACE-9E0A-4F5C-B71B-BFB8EC7A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74A48C-BC09-4E9E-8199-3561A8031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19F286-081B-4DB1-A4D9-831ECFBC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E8B5B2-9DF9-4331-9F15-880AF9264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368028-3532-4C3F-B752-68444284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477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1FFD7-3718-4945-A99A-48B31C47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B0F675-9FBB-46FB-BB79-AC742991E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654B62-3417-4232-B28C-0C79CA18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1D75CB-C21B-48C5-90A5-D1CDB3604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6C3073-EA01-4B45-9357-FB21AA3A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622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63758-8503-45EF-BE82-C2E5F4794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E6E34C-092F-46BD-9D3A-07FAE4AB7F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687B2FE-629C-42DA-B162-7CE21D69F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A19E8B-D166-4A43-AD82-8EFADAE55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107574D-4B9F-43A2-8527-1055BB6B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05AEAA-6246-4026-A4C6-F0A80D0EB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425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E2A95-22F4-45AA-97AD-F8FCFF55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3C299C4-6902-44C2-AAE4-6A4AD97FF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DA9562F-2D76-499D-845A-1300990CD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B30C96B-3F19-44EF-A71B-9466432FE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1D91182-ADEF-4EDA-A755-221723A6CF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7299AA6-FEE1-4696-8BD3-DFEEAE6D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96B7E4F-E9F8-44DC-826E-B25843D2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BA7A715-DFEF-479C-857E-E733F9DA6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54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0E2EB-776F-49B2-BE01-021E9E95C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8A0ADA4-2653-4D03-9662-787A1A61A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D7E6B1A-182B-4AAD-A374-69679D42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6606B30-DEBC-468B-BB62-BF716258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9870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7A56811-C004-458A-A55A-CEB5D7CF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C0816C8-77F3-4F1F-B1F8-949C2F96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7F26533-71E8-4D78-BB47-27F12115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91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04693-0AD2-42B7-9512-D89DDB88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B81677-B18B-4994-B677-A917F0863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FC36C9B-EE17-48DD-A235-F2ECFF5E2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8F60D8-EA54-4D94-9937-A2295C61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8C3B13-AE95-4A78-87D6-110C609EC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F0BC076-6A50-40BA-9DE0-57A7CBAA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08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7B8B6-DEBC-4A7B-9A48-C502D429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CE56D52-A364-4E5C-B395-2A3AA04E7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941A85-CEBB-4775-8CA6-DB39BAA2C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6600231-037E-468E-B60B-CE6C0CC1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EC4488A-2729-435D-9F31-78B5169E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095A8E-FF84-49E2-A9F4-9B72F9B3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478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F341A7A-4095-4287-809D-B75ED6A6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80EA9-69EF-4277-8251-E8EF5D3E5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31271-3060-4729-AC07-E798BD342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D78F5-98A6-4E4F-AEF2-9A4412615B80}" type="datetimeFigureOut">
              <a:rPr lang="uk-UA" smtClean="0"/>
              <a:t>24.02.2026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726609C-710F-4CAF-9A3F-ADE30DDDA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02AA96E-C495-4589-90A3-27724F069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513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microsoft.com/office/2007/relationships/hdphoto" Target="../media/hdphoto1.wdp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F7AEE7-CD07-40F0-A92F-3F1BB3A04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0"/>
            <a:ext cx="12192000" cy="6941452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77EC39B5-4287-4BBB-8745-3E9BA02AAB10}"/>
              </a:ext>
            </a:extLst>
          </p:cNvPr>
          <p:cNvSpPr/>
          <p:nvPr/>
        </p:nvSpPr>
        <p:spPr>
          <a:xfrm>
            <a:off x="882450" y="1828800"/>
            <a:ext cx="2229050" cy="2262450"/>
          </a:xfrm>
          <a:custGeom>
            <a:avLst/>
            <a:gdLst>
              <a:gd name="connsiteX0" fmla="*/ 0 w 2229050"/>
              <a:gd name="connsiteY0" fmla="*/ 371516 h 2262450"/>
              <a:gd name="connsiteX1" fmla="*/ 371516 w 2229050"/>
              <a:gd name="connsiteY1" fmla="*/ 0 h 2262450"/>
              <a:gd name="connsiteX2" fmla="*/ 837135 w 2229050"/>
              <a:gd name="connsiteY2" fmla="*/ 0 h 2262450"/>
              <a:gd name="connsiteX3" fmla="*/ 1332474 w 2229050"/>
              <a:gd name="connsiteY3" fmla="*/ 0 h 2262450"/>
              <a:gd name="connsiteX4" fmla="*/ 1857534 w 2229050"/>
              <a:gd name="connsiteY4" fmla="*/ 0 h 2262450"/>
              <a:gd name="connsiteX5" fmla="*/ 2229050 w 2229050"/>
              <a:gd name="connsiteY5" fmla="*/ 371516 h 2262450"/>
              <a:gd name="connsiteX6" fmla="*/ 2229050 w 2229050"/>
              <a:gd name="connsiteY6" fmla="*/ 877989 h 2262450"/>
              <a:gd name="connsiteX7" fmla="*/ 2229050 w 2229050"/>
              <a:gd name="connsiteY7" fmla="*/ 1384461 h 2262450"/>
              <a:gd name="connsiteX8" fmla="*/ 2229050 w 2229050"/>
              <a:gd name="connsiteY8" fmla="*/ 1890934 h 2262450"/>
              <a:gd name="connsiteX9" fmla="*/ 1857534 w 2229050"/>
              <a:gd name="connsiteY9" fmla="*/ 2262450 h 2262450"/>
              <a:gd name="connsiteX10" fmla="*/ 1377055 w 2229050"/>
              <a:gd name="connsiteY10" fmla="*/ 2262450 h 2262450"/>
              <a:gd name="connsiteX11" fmla="*/ 926296 w 2229050"/>
              <a:gd name="connsiteY11" fmla="*/ 2262450 h 2262450"/>
              <a:gd name="connsiteX12" fmla="*/ 371516 w 2229050"/>
              <a:gd name="connsiteY12" fmla="*/ 2262450 h 2262450"/>
              <a:gd name="connsiteX13" fmla="*/ 0 w 2229050"/>
              <a:gd name="connsiteY13" fmla="*/ 1890934 h 2262450"/>
              <a:gd name="connsiteX14" fmla="*/ 0 w 2229050"/>
              <a:gd name="connsiteY14" fmla="*/ 1384461 h 2262450"/>
              <a:gd name="connsiteX15" fmla="*/ 0 w 2229050"/>
              <a:gd name="connsiteY15" fmla="*/ 862794 h 2262450"/>
              <a:gd name="connsiteX16" fmla="*/ 0 w 2229050"/>
              <a:gd name="connsiteY16" fmla="*/ 371516 h 22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9050" h="2262450" fill="none" extrusionOk="0">
                <a:moveTo>
                  <a:pt x="0" y="371516"/>
                </a:moveTo>
                <a:cubicBezTo>
                  <a:pt x="-8651" y="181802"/>
                  <a:pt x="187911" y="16034"/>
                  <a:pt x="371516" y="0"/>
                </a:cubicBezTo>
                <a:cubicBezTo>
                  <a:pt x="603233" y="9571"/>
                  <a:pt x="685033" y="-9394"/>
                  <a:pt x="837135" y="0"/>
                </a:cubicBezTo>
                <a:cubicBezTo>
                  <a:pt x="989237" y="9394"/>
                  <a:pt x="1128397" y="4291"/>
                  <a:pt x="1332474" y="0"/>
                </a:cubicBezTo>
                <a:cubicBezTo>
                  <a:pt x="1536551" y="-4291"/>
                  <a:pt x="1598275" y="-6468"/>
                  <a:pt x="1857534" y="0"/>
                </a:cubicBezTo>
                <a:cubicBezTo>
                  <a:pt x="2061670" y="-28241"/>
                  <a:pt x="2266876" y="174221"/>
                  <a:pt x="2229050" y="371516"/>
                </a:cubicBezTo>
                <a:cubicBezTo>
                  <a:pt x="2225492" y="622520"/>
                  <a:pt x="2238820" y="635885"/>
                  <a:pt x="2229050" y="877989"/>
                </a:cubicBezTo>
                <a:cubicBezTo>
                  <a:pt x="2219280" y="1120093"/>
                  <a:pt x="2234800" y="1182115"/>
                  <a:pt x="2229050" y="1384461"/>
                </a:cubicBezTo>
                <a:cubicBezTo>
                  <a:pt x="2223300" y="1586807"/>
                  <a:pt x="2237241" y="1656018"/>
                  <a:pt x="2229050" y="1890934"/>
                </a:cubicBezTo>
                <a:cubicBezTo>
                  <a:pt x="2227078" y="2055188"/>
                  <a:pt x="2087684" y="2278179"/>
                  <a:pt x="1857534" y="2262450"/>
                </a:cubicBezTo>
                <a:cubicBezTo>
                  <a:pt x="1737443" y="2280926"/>
                  <a:pt x="1585437" y="2261725"/>
                  <a:pt x="1377055" y="2262450"/>
                </a:cubicBezTo>
                <a:cubicBezTo>
                  <a:pt x="1168673" y="2263175"/>
                  <a:pt x="1049839" y="2259835"/>
                  <a:pt x="926296" y="2262450"/>
                </a:cubicBezTo>
                <a:cubicBezTo>
                  <a:pt x="802753" y="2265065"/>
                  <a:pt x="568405" y="2249338"/>
                  <a:pt x="371516" y="2262450"/>
                </a:cubicBezTo>
                <a:cubicBezTo>
                  <a:pt x="171310" y="2267065"/>
                  <a:pt x="36646" y="2074206"/>
                  <a:pt x="0" y="1890934"/>
                </a:cubicBezTo>
                <a:cubicBezTo>
                  <a:pt x="-5020" y="1701092"/>
                  <a:pt x="19915" y="1627494"/>
                  <a:pt x="0" y="1384461"/>
                </a:cubicBezTo>
                <a:cubicBezTo>
                  <a:pt x="-19915" y="1141428"/>
                  <a:pt x="-4796" y="983836"/>
                  <a:pt x="0" y="862794"/>
                </a:cubicBezTo>
                <a:cubicBezTo>
                  <a:pt x="4796" y="741752"/>
                  <a:pt x="23401" y="517218"/>
                  <a:pt x="0" y="371516"/>
                </a:cubicBezTo>
                <a:close/>
              </a:path>
              <a:path w="2229050" h="2262450" stroke="0" extrusionOk="0">
                <a:moveTo>
                  <a:pt x="0" y="371516"/>
                </a:moveTo>
                <a:cubicBezTo>
                  <a:pt x="-38442" y="142621"/>
                  <a:pt x="119468" y="17589"/>
                  <a:pt x="371516" y="0"/>
                </a:cubicBezTo>
                <a:cubicBezTo>
                  <a:pt x="530443" y="19024"/>
                  <a:pt x="788583" y="-15376"/>
                  <a:pt x="896576" y="0"/>
                </a:cubicBezTo>
                <a:cubicBezTo>
                  <a:pt x="1004569" y="15376"/>
                  <a:pt x="1201262" y="-20861"/>
                  <a:pt x="1377055" y="0"/>
                </a:cubicBezTo>
                <a:cubicBezTo>
                  <a:pt x="1552848" y="20861"/>
                  <a:pt x="1640400" y="-20172"/>
                  <a:pt x="1857534" y="0"/>
                </a:cubicBezTo>
                <a:cubicBezTo>
                  <a:pt x="2055955" y="-21781"/>
                  <a:pt x="2233622" y="149415"/>
                  <a:pt x="2229050" y="371516"/>
                </a:cubicBezTo>
                <a:cubicBezTo>
                  <a:pt x="2226494" y="472165"/>
                  <a:pt x="2245745" y="675791"/>
                  <a:pt x="2229050" y="847600"/>
                </a:cubicBezTo>
                <a:cubicBezTo>
                  <a:pt x="2212355" y="1019409"/>
                  <a:pt x="2216333" y="1086157"/>
                  <a:pt x="2229050" y="1323685"/>
                </a:cubicBezTo>
                <a:cubicBezTo>
                  <a:pt x="2241767" y="1561213"/>
                  <a:pt x="2216614" y="1615486"/>
                  <a:pt x="2229050" y="1890934"/>
                </a:cubicBezTo>
                <a:cubicBezTo>
                  <a:pt x="2275715" y="2107337"/>
                  <a:pt x="2020910" y="2255688"/>
                  <a:pt x="1857534" y="2262450"/>
                </a:cubicBezTo>
                <a:cubicBezTo>
                  <a:pt x="1617591" y="2256442"/>
                  <a:pt x="1578952" y="2267554"/>
                  <a:pt x="1362195" y="2262450"/>
                </a:cubicBezTo>
                <a:cubicBezTo>
                  <a:pt x="1145438" y="2257346"/>
                  <a:pt x="1068201" y="2256260"/>
                  <a:pt x="881716" y="2262450"/>
                </a:cubicBezTo>
                <a:cubicBezTo>
                  <a:pt x="695231" y="2268640"/>
                  <a:pt x="562476" y="2248816"/>
                  <a:pt x="371516" y="2262450"/>
                </a:cubicBezTo>
                <a:cubicBezTo>
                  <a:pt x="187458" y="2236225"/>
                  <a:pt x="-21089" y="2087965"/>
                  <a:pt x="0" y="1890934"/>
                </a:cubicBezTo>
                <a:cubicBezTo>
                  <a:pt x="-473" y="1727838"/>
                  <a:pt x="-1127" y="1613211"/>
                  <a:pt x="0" y="1384461"/>
                </a:cubicBezTo>
                <a:cubicBezTo>
                  <a:pt x="1127" y="1155711"/>
                  <a:pt x="19393" y="1014652"/>
                  <a:pt x="0" y="847600"/>
                </a:cubicBezTo>
                <a:cubicBezTo>
                  <a:pt x="-19393" y="680548"/>
                  <a:pt x="-16455" y="603844"/>
                  <a:pt x="0" y="371516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612A9D6-449E-4956-A489-0831514A9FE2}"/>
              </a:ext>
            </a:extLst>
          </p:cNvPr>
          <p:cNvSpPr/>
          <p:nvPr/>
        </p:nvSpPr>
        <p:spPr>
          <a:xfrm>
            <a:off x="3460035" y="1828800"/>
            <a:ext cx="2229050" cy="2262450"/>
          </a:xfrm>
          <a:custGeom>
            <a:avLst/>
            <a:gdLst>
              <a:gd name="connsiteX0" fmla="*/ 0 w 2229050"/>
              <a:gd name="connsiteY0" fmla="*/ 371516 h 2262450"/>
              <a:gd name="connsiteX1" fmla="*/ 371516 w 2229050"/>
              <a:gd name="connsiteY1" fmla="*/ 0 h 2262450"/>
              <a:gd name="connsiteX2" fmla="*/ 837135 w 2229050"/>
              <a:gd name="connsiteY2" fmla="*/ 0 h 2262450"/>
              <a:gd name="connsiteX3" fmla="*/ 1332474 w 2229050"/>
              <a:gd name="connsiteY3" fmla="*/ 0 h 2262450"/>
              <a:gd name="connsiteX4" fmla="*/ 1857534 w 2229050"/>
              <a:gd name="connsiteY4" fmla="*/ 0 h 2262450"/>
              <a:gd name="connsiteX5" fmla="*/ 2229050 w 2229050"/>
              <a:gd name="connsiteY5" fmla="*/ 371516 h 2262450"/>
              <a:gd name="connsiteX6" fmla="*/ 2229050 w 2229050"/>
              <a:gd name="connsiteY6" fmla="*/ 877989 h 2262450"/>
              <a:gd name="connsiteX7" fmla="*/ 2229050 w 2229050"/>
              <a:gd name="connsiteY7" fmla="*/ 1384461 h 2262450"/>
              <a:gd name="connsiteX8" fmla="*/ 2229050 w 2229050"/>
              <a:gd name="connsiteY8" fmla="*/ 1890934 h 2262450"/>
              <a:gd name="connsiteX9" fmla="*/ 1857534 w 2229050"/>
              <a:gd name="connsiteY9" fmla="*/ 2262450 h 2262450"/>
              <a:gd name="connsiteX10" fmla="*/ 1377055 w 2229050"/>
              <a:gd name="connsiteY10" fmla="*/ 2262450 h 2262450"/>
              <a:gd name="connsiteX11" fmla="*/ 926296 w 2229050"/>
              <a:gd name="connsiteY11" fmla="*/ 2262450 h 2262450"/>
              <a:gd name="connsiteX12" fmla="*/ 371516 w 2229050"/>
              <a:gd name="connsiteY12" fmla="*/ 2262450 h 2262450"/>
              <a:gd name="connsiteX13" fmla="*/ 0 w 2229050"/>
              <a:gd name="connsiteY13" fmla="*/ 1890934 h 2262450"/>
              <a:gd name="connsiteX14" fmla="*/ 0 w 2229050"/>
              <a:gd name="connsiteY14" fmla="*/ 1384461 h 2262450"/>
              <a:gd name="connsiteX15" fmla="*/ 0 w 2229050"/>
              <a:gd name="connsiteY15" fmla="*/ 862794 h 2262450"/>
              <a:gd name="connsiteX16" fmla="*/ 0 w 2229050"/>
              <a:gd name="connsiteY16" fmla="*/ 371516 h 22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9050" h="2262450" fill="none" extrusionOk="0">
                <a:moveTo>
                  <a:pt x="0" y="371516"/>
                </a:moveTo>
                <a:cubicBezTo>
                  <a:pt x="-8651" y="181802"/>
                  <a:pt x="187911" y="16034"/>
                  <a:pt x="371516" y="0"/>
                </a:cubicBezTo>
                <a:cubicBezTo>
                  <a:pt x="603233" y="9571"/>
                  <a:pt x="685033" y="-9394"/>
                  <a:pt x="837135" y="0"/>
                </a:cubicBezTo>
                <a:cubicBezTo>
                  <a:pt x="989237" y="9394"/>
                  <a:pt x="1128397" y="4291"/>
                  <a:pt x="1332474" y="0"/>
                </a:cubicBezTo>
                <a:cubicBezTo>
                  <a:pt x="1536551" y="-4291"/>
                  <a:pt x="1598275" y="-6468"/>
                  <a:pt x="1857534" y="0"/>
                </a:cubicBezTo>
                <a:cubicBezTo>
                  <a:pt x="2061670" y="-28241"/>
                  <a:pt x="2266876" y="174221"/>
                  <a:pt x="2229050" y="371516"/>
                </a:cubicBezTo>
                <a:cubicBezTo>
                  <a:pt x="2225492" y="622520"/>
                  <a:pt x="2238820" y="635885"/>
                  <a:pt x="2229050" y="877989"/>
                </a:cubicBezTo>
                <a:cubicBezTo>
                  <a:pt x="2219280" y="1120093"/>
                  <a:pt x="2234800" y="1182115"/>
                  <a:pt x="2229050" y="1384461"/>
                </a:cubicBezTo>
                <a:cubicBezTo>
                  <a:pt x="2223300" y="1586807"/>
                  <a:pt x="2237241" y="1656018"/>
                  <a:pt x="2229050" y="1890934"/>
                </a:cubicBezTo>
                <a:cubicBezTo>
                  <a:pt x="2227078" y="2055188"/>
                  <a:pt x="2087684" y="2278179"/>
                  <a:pt x="1857534" y="2262450"/>
                </a:cubicBezTo>
                <a:cubicBezTo>
                  <a:pt x="1737443" y="2280926"/>
                  <a:pt x="1585437" y="2261725"/>
                  <a:pt x="1377055" y="2262450"/>
                </a:cubicBezTo>
                <a:cubicBezTo>
                  <a:pt x="1168673" y="2263175"/>
                  <a:pt x="1049839" y="2259835"/>
                  <a:pt x="926296" y="2262450"/>
                </a:cubicBezTo>
                <a:cubicBezTo>
                  <a:pt x="802753" y="2265065"/>
                  <a:pt x="568405" y="2249338"/>
                  <a:pt x="371516" y="2262450"/>
                </a:cubicBezTo>
                <a:cubicBezTo>
                  <a:pt x="171310" y="2267065"/>
                  <a:pt x="36646" y="2074206"/>
                  <a:pt x="0" y="1890934"/>
                </a:cubicBezTo>
                <a:cubicBezTo>
                  <a:pt x="-5020" y="1701092"/>
                  <a:pt x="19915" y="1627494"/>
                  <a:pt x="0" y="1384461"/>
                </a:cubicBezTo>
                <a:cubicBezTo>
                  <a:pt x="-19915" y="1141428"/>
                  <a:pt x="-4796" y="983836"/>
                  <a:pt x="0" y="862794"/>
                </a:cubicBezTo>
                <a:cubicBezTo>
                  <a:pt x="4796" y="741752"/>
                  <a:pt x="23401" y="517218"/>
                  <a:pt x="0" y="371516"/>
                </a:cubicBezTo>
                <a:close/>
              </a:path>
              <a:path w="2229050" h="2262450" stroke="0" extrusionOk="0">
                <a:moveTo>
                  <a:pt x="0" y="371516"/>
                </a:moveTo>
                <a:cubicBezTo>
                  <a:pt x="-38442" y="142621"/>
                  <a:pt x="119468" y="17589"/>
                  <a:pt x="371516" y="0"/>
                </a:cubicBezTo>
                <a:cubicBezTo>
                  <a:pt x="530443" y="19024"/>
                  <a:pt x="788583" y="-15376"/>
                  <a:pt x="896576" y="0"/>
                </a:cubicBezTo>
                <a:cubicBezTo>
                  <a:pt x="1004569" y="15376"/>
                  <a:pt x="1201262" y="-20861"/>
                  <a:pt x="1377055" y="0"/>
                </a:cubicBezTo>
                <a:cubicBezTo>
                  <a:pt x="1552848" y="20861"/>
                  <a:pt x="1640400" y="-20172"/>
                  <a:pt x="1857534" y="0"/>
                </a:cubicBezTo>
                <a:cubicBezTo>
                  <a:pt x="2055955" y="-21781"/>
                  <a:pt x="2233622" y="149415"/>
                  <a:pt x="2229050" y="371516"/>
                </a:cubicBezTo>
                <a:cubicBezTo>
                  <a:pt x="2226494" y="472165"/>
                  <a:pt x="2245745" y="675791"/>
                  <a:pt x="2229050" y="847600"/>
                </a:cubicBezTo>
                <a:cubicBezTo>
                  <a:pt x="2212355" y="1019409"/>
                  <a:pt x="2216333" y="1086157"/>
                  <a:pt x="2229050" y="1323685"/>
                </a:cubicBezTo>
                <a:cubicBezTo>
                  <a:pt x="2241767" y="1561213"/>
                  <a:pt x="2216614" y="1615486"/>
                  <a:pt x="2229050" y="1890934"/>
                </a:cubicBezTo>
                <a:cubicBezTo>
                  <a:pt x="2275715" y="2107337"/>
                  <a:pt x="2020910" y="2255688"/>
                  <a:pt x="1857534" y="2262450"/>
                </a:cubicBezTo>
                <a:cubicBezTo>
                  <a:pt x="1617591" y="2256442"/>
                  <a:pt x="1578952" y="2267554"/>
                  <a:pt x="1362195" y="2262450"/>
                </a:cubicBezTo>
                <a:cubicBezTo>
                  <a:pt x="1145438" y="2257346"/>
                  <a:pt x="1068201" y="2256260"/>
                  <a:pt x="881716" y="2262450"/>
                </a:cubicBezTo>
                <a:cubicBezTo>
                  <a:pt x="695231" y="2268640"/>
                  <a:pt x="562476" y="2248816"/>
                  <a:pt x="371516" y="2262450"/>
                </a:cubicBezTo>
                <a:cubicBezTo>
                  <a:pt x="187458" y="2236225"/>
                  <a:pt x="-21089" y="2087965"/>
                  <a:pt x="0" y="1890934"/>
                </a:cubicBezTo>
                <a:cubicBezTo>
                  <a:pt x="-473" y="1727838"/>
                  <a:pt x="-1127" y="1613211"/>
                  <a:pt x="0" y="1384461"/>
                </a:cubicBezTo>
                <a:cubicBezTo>
                  <a:pt x="1127" y="1155711"/>
                  <a:pt x="19393" y="1014652"/>
                  <a:pt x="0" y="847600"/>
                </a:cubicBezTo>
                <a:cubicBezTo>
                  <a:pt x="-19393" y="680548"/>
                  <a:pt x="-16455" y="603844"/>
                  <a:pt x="0" y="371516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71EF4426-6737-42E2-8FF3-FB19D1880C1A}"/>
              </a:ext>
            </a:extLst>
          </p:cNvPr>
          <p:cNvSpPr/>
          <p:nvPr/>
        </p:nvSpPr>
        <p:spPr>
          <a:xfrm>
            <a:off x="6037620" y="1869077"/>
            <a:ext cx="2229050" cy="2262450"/>
          </a:xfrm>
          <a:custGeom>
            <a:avLst/>
            <a:gdLst>
              <a:gd name="connsiteX0" fmla="*/ 0 w 2229050"/>
              <a:gd name="connsiteY0" fmla="*/ 371516 h 2262450"/>
              <a:gd name="connsiteX1" fmla="*/ 371516 w 2229050"/>
              <a:gd name="connsiteY1" fmla="*/ 0 h 2262450"/>
              <a:gd name="connsiteX2" fmla="*/ 837135 w 2229050"/>
              <a:gd name="connsiteY2" fmla="*/ 0 h 2262450"/>
              <a:gd name="connsiteX3" fmla="*/ 1332474 w 2229050"/>
              <a:gd name="connsiteY3" fmla="*/ 0 h 2262450"/>
              <a:gd name="connsiteX4" fmla="*/ 1857534 w 2229050"/>
              <a:gd name="connsiteY4" fmla="*/ 0 h 2262450"/>
              <a:gd name="connsiteX5" fmla="*/ 2229050 w 2229050"/>
              <a:gd name="connsiteY5" fmla="*/ 371516 h 2262450"/>
              <a:gd name="connsiteX6" fmla="*/ 2229050 w 2229050"/>
              <a:gd name="connsiteY6" fmla="*/ 877989 h 2262450"/>
              <a:gd name="connsiteX7" fmla="*/ 2229050 w 2229050"/>
              <a:gd name="connsiteY7" fmla="*/ 1384461 h 2262450"/>
              <a:gd name="connsiteX8" fmla="*/ 2229050 w 2229050"/>
              <a:gd name="connsiteY8" fmla="*/ 1890934 h 2262450"/>
              <a:gd name="connsiteX9" fmla="*/ 1857534 w 2229050"/>
              <a:gd name="connsiteY9" fmla="*/ 2262450 h 2262450"/>
              <a:gd name="connsiteX10" fmla="*/ 1377055 w 2229050"/>
              <a:gd name="connsiteY10" fmla="*/ 2262450 h 2262450"/>
              <a:gd name="connsiteX11" fmla="*/ 926296 w 2229050"/>
              <a:gd name="connsiteY11" fmla="*/ 2262450 h 2262450"/>
              <a:gd name="connsiteX12" fmla="*/ 371516 w 2229050"/>
              <a:gd name="connsiteY12" fmla="*/ 2262450 h 2262450"/>
              <a:gd name="connsiteX13" fmla="*/ 0 w 2229050"/>
              <a:gd name="connsiteY13" fmla="*/ 1890934 h 2262450"/>
              <a:gd name="connsiteX14" fmla="*/ 0 w 2229050"/>
              <a:gd name="connsiteY14" fmla="*/ 1384461 h 2262450"/>
              <a:gd name="connsiteX15" fmla="*/ 0 w 2229050"/>
              <a:gd name="connsiteY15" fmla="*/ 862794 h 2262450"/>
              <a:gd name="connsiteX16" fmla="*/ 0 w 2229050"/>
              <a:gd name="connsiteY16" fmla="*/ 371516 h 22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9050" h="2262450" fill="none" extrusionOk="0">
                <a:moveTo>
                  <a:pt x="0" y="371516"/>
                </a:moveTo>
                <a:cubicBezTo>
                  <a:pt x="-8651" y="181802"/>
                  <a:pt x="187911" y="16034"/>
                  <a:pt x="371516" y="0"/>
                </a:cubicBezTo>
                <a:cubicBezTo>
                  <a:pt x="603233" y="9571"/>
                  <a:pt x="685033" y="-9394"/>
                  <a:pt x="837135" y="0"/>
                </a:cubicBezTo>
                <a:cubicBezTo>
                  <a:pt x="989237" y="9394"/>
                  <a:pt x="1128397" y="4291"/>
                  <a:pt x="1332474" y="0"/>
                </a:cubicBezTo>
                <a:cubicBezTo>
                  <a:pt x="1536551" y="-4291"/>
                  <a:pt x="1598275" y="-6468"/>
                  <a:pt x="1857534" y="0"/>
                </a:cubicBezTo>
                <a:cubicBezTo>
                  <a:pt x="2061670" y="-28241"/>
                  <a:pt x="2266876" y="174221"/>
                  <a:pt x="2229050" y="371516"/>
                </a:cubicBezTo>
                <a:cubicBezTo>
                  <a:pt x="2225492" y="622520"/>
                  <a:pt x="2238820" y="635885"/>
                  <a:pt x="2229050" y="877989"/>
                </a:cubicBezTo>
                <a:cubicBezTo>
                  <a:pt x="2219280" y="1120093"/>
                  <a:pt x="2234800" y="1182115"/>
                  <a:pt x="2229050" y="1384461"/>
                </a:cubicBezTo>
                <a:cubicBezTo>
                  <a:pt x="2223300" y="1586807"/>
                  <a:pt x="2237241" y="1656018"/>
                  <a:pt x="2229050" y="1890934"/>
                </a:cubicBezTo>
                <a:cubicBezTo>
                  <a:pt x="2227078" y="2055188"/>
                  <a:pt x="2087684" y="2278179"/>
                  <a:pt x="1857534" y="2262450"/>
                </a:cubicBezTo>
                <a:cubicBezTo>
                  <a:pt x="1737443" y="2280926"/>
                  <a:pt x="1585437" y="2261725"/>
                  <a:pt x="1377055" y="2262450"/>
                </a:cubicBezTo>
                <a:cubicBezTo>
                  <a:pt x="1168673" y="2263175"/>
                  <a:pt x="1049839" y="2259835"/>
                  <a:pt x="926296" y="2262450"/>
                </a:cubicBezTo>
                <a:cubicBezTo>
                  <a:pt x="802753" y="2265065"/>
                  <a:pt x="568405" y="2249338"/>
                  <a:pt x="371516" y="2262450"/>
                </a:cubicBezTo>
                <a:cubicBezTo>
                  <a:pt x="171310" y="2267065"/>
                  <a:pt x="36646" y="2074206"/>
                  <a:pt x="0" y="1890934"/>
                </a:cubicBezTo>
                <a:cubicBezTo>
                  <a:pt x="-5020" y="1701092"/>
                  <a:pt x="19915" y="1627494"/>
                  <a:pt x="0" y="1384461"/>
                </a:cubicBezTo>
                <a:cubicBezTo>
                  <a:pt x="-19915" y="1141428"/>
                  <a:pt x="-4796" y="983836"/>
                  <a:pt x="0" y="862794"/>
                </a:cubicBezTo>
                <a:cubicBezTo>
                  <a:pt x="4796" y="741752"/>
                  <a:pt x="23401" y="517218"/>
                  <a:pt x="0" y="371516"/>
                </a:cubicBezTo>
                <a:close/>
              </a:path>
              <a:path w="2229050" h="2262450" stroke="0" extrusionOk="0">
                <a:moveTo>
                  <a:pt x="0" y="371516"/>
                </a:moveTo>
                <a:cubicBezTo>
                  <a:pt x="-38442" y="142621"/>
                  <a:pt x="119468" y="17589"/>
                  <a:pt x="371516" y="0"/>
                </a:cubicBezTo>
                <a:cubicBezTo>
                  <a:pt x="530443" y="19024"/>
                  <a:pt x="788583" y="-15376"/>
                  <a:pt x="896576" y="0"/>
                </a:cubicBezTo>
                <a:cubicBezTo>
                  <a:pt x="1004569" y="15376"/>
                  <a:pt x="1201262" y="-20861"/>
                  <a:pt x="1377055" y="0"/>
                </a:cubicBezTo>
                <a:cubicBezTo>
                  <a:pt x="1552848" y="20861"/>
                  <a:pt x="1640400" y="-20172"/>
                  <a:pt x="1857534" y="0"/>
                </a:cubicBezTo>
                <a:cubicBezTo>
                  <a:pt x="2055955" y="-21781"/>
                  <a:pt x="2233622" y="149415"/>
                  <a:pt x="2229050" y="371516"/>
                </a:cubicBezTo>
                <a:cubicBezTo>
                  <a:pt x="2226494" y="472165"/>
                  <a:pt x="2245745" y="675791"/>
                  <a:pt x="2229050" y="847600"/>
                </a:cubicBezTo>
                <a:cubicBezTo>
                  <a:pt x="2212355" y="1019409"/>
                  <a:pt x="2216333" y="1086157"/>
                  <a:pt x="2229050" y="1323685"/>
                </a:cubicBezTo>
                <a:cubicBezTo>
                  <a:pt x="2241767" y="1561213"/>
                  <a:pt x="2216614" y="1615486"/>
                  <a:pt x="2229050" y="1890934"/>
                </a:cubicBezTo>
                <a:cubicBezTo>
                  <a:pt x="2275715" y="2107337"/>
                  <a:pt x="2020910" y="2255688"/>
                  <a:pt x="1857534" y="2262450"/>
                </a:cubicBezTo>
                <a:cubicBezTo>
                  <a:pt x="1617591" y="2256442"/>
                  <a:pt x="1578952" y="2267554"/>
                  <a:pt x="1362195" y="2262450"/>
                </a:cubicBezTo>
                <a:cubicBezTo>
                  <a:pt x="1145438" y="2257346"/>
                  <a:pt x="1068201" y="2256260"/>
                  <a:pt x="881716" y="2262450"/>
                </a:cubicBezTo>
                <a:cubicBezTo>
                  <a:pt x="695231" y="2268640"/>
                  <a:pt x="562476" y="2248816"/>
                  <a:pt x="371516" y="2262450"/>
                </a:cubicBezTo>
                <a:cubicBezTo>
                  <a:pt x="187458" y="2236225"/>
                  <a:pt x="-21089" y="2087965"/>
                  <a:pt x="0" y="1890934"/>
                </a:cubicBezTo>
                <a:cubicBezTo>
                  <a:pt x="-473" y="1727838"/>
                  <a:pt x="-1127" y="1613211"/>
                  <a:pt x="0" y="1384461"/>
                </a:cubicBezTo>
                <a:cubicBezTo>
                  <a:pt x="1127" y="1155711"/>
                  <a:pt x="19393" y="1014652"/>
                  <a:pt x="0" y="847600"/>
                </a:cubicBezTo>
                <a:cubicBezTo>
                  <a:pt x="-19393" y="680548"/>
                  <a:pt x="-16455" y="603844"/>
                  <a:pt x="0" y="371516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7073C15B-534D-450E-BF77-7B6849451E3B}"/>
              </a:ext>
            </a:extLst>
          </p:cNvPr>
          <p:cNvSpPr/>
          <p:nvPr/>
        </p:nvSpPr>
        <p:spPr>
          <a:xfrm>
            <a:off x="9047378" y="1848611"/>
            <a:ext cx="2229050" cy="2262450"/>
          </a:xfrm>
          <a:custGeom>
            <a:avLst/>
            <a:gdLst>
              <a:gd name="connsiteX0" fmla="*/ 0 w 2229050"/>
              <a:gd name="connsiteY0" fmla="*/ 371516 h 2262450"/>
              <a:gd name="connsiteX1" fmla="*/ 371516 w 2229050"/>
              <a:gd name="connsiteY1" fmla="*/ 0 h 2262450"/>
              <a:gd name="connsiteX2" fmla="*/ 837135 w 2229050"/>
              <a:gd name="connsiteY2" fmla="*/ 0 h 2262450"/>
              <a:gd name="connsiteX3" fmla="*/ 1332474 w 2229050"/>
              <a:gd name="connsiteY3" fmla="*/ 0 h 2262450"/>
              <a:gd name="connsiteX4" fmla="*/ 1857534 w 2229050"/>
              <a:gd name="connsiteY4" fmla="*/ 0 h 2262450"/>
              <a:gd name="connsiteX5" fmla="*/ 2229050 w 2229050"/>
              <a:gd name="connsiteY5" fmla="*/ 371516 h 2262450"/>
              <a:gd name="connsiteX6" fmla="*/ 2229050 w 2229050"/>
              <a:gd name="connsiteY6" fmla="*/ 877989 h 2262450"/>
              <a:gd name="connsiteX7" fmla="*/ 2229050 w 2229050"/>
              <a:gd name="connsiteY7" fmla="*/ 1384461 h 2262450"/>
              <a:gd name="connsiteX8" fmla="*/ 2229050 w 2229050"/>
              <a:gd name="connsiteY8" fmla="*/ 1890934 h 2262450"/>
              <a:gd name="connsiteX9" fmla="*/ 1857534 w 2229050"/>
              <a:gd name="connsiteY9" fmla="*/ 2262450 h 2262450"/>
              <a:gd name="connsiteX10" fmla="*/ 1377055 w 2229050"/>
              <a:gd name="connsiteY10" fmla="*/ 2262450 h 2262450"/>
              <a:gd name="connsiteX11" fmla="*/ 926296 w 2229050"/>
              <a:gd name="connsiteY11" fmla="*/ 2262450 h 2262450"/>
              <a:gd name="connsiteX12" fmla="*/ 371516 w 2229050"/>
              <a:gd name="connsiteY12" fmla="*/ 2262450 h 2262450"/>
              <a:gd name="connsiteX13" fmla="*/ 0 w 2229050"/>
              <a:gd name="connsiteY13" fmla="*/ 1890934 h 2262450"/>
              <a:gd name="connsiteX14" fmla="*/ 0 w 2229050"/>
              <a:gd name="connsiteY14" fmla="*/ 1384461 h 2262450"/>
              <a:gd name="connsiteX15" fmla="*/ 0 w 2229050"/>
              <a:gd name="connsiteY15" fmla="*/ 862794 h 2262450"/>
              <a:gd name="connsiteX16" fmla="*/ 0 w 2229050"/>
              <a:gd name="connsiteY16" fmla="*/ 371516 h 22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9050" h="2262450" fill="none" extrusionOk="0">
                <a:moveTo>
                  <a:pt x="0" y="371516"/>
                </a:moveTo>
                <a:cubicBezTo>
                  <a:pt x="-8651" y="181802"/>
                  <a:pt x="187911" y="16034"/>
                  <a:pt x="371516" y="0"/>
                </a:cubicBezTo>
                <a:cubicBezTo>
                  <a:pt x="603233" y="9571"/>
                  <a:pt x="685033" y="-9394"/>
                  <a:pt x="837135" y="0"/>
                </a:cubicBezTo>
                <a:cubicBezTo>
                  <a:pt x="989237" y="9394"/>
                  <a:pt x="1128397" y="4291"/>
                  <a:pt x="1332474" y="0"/>
                </a:cubicBezTo>
                <a:cubicBezTo>
                  <a:pt x="1536551" y="-4291"/>
                  <a:pt x="1598275" y="-6468"/>
                  <a:pt x="1857534" y="0"/>
                </a:cubicBezTo>
                <a:cubicBezTo>
                  <a:pt x="2061670" y="-28241"/>
                  <a:pt x="2266876" y="174221"/>
                  <a:pt x="2229050" y="371516"/>
                </a:cubicBezTo>
                <a:cubicBezTo>
                  <a:pt x="2225492" y="622520"/>
                  <a:pt x="2238820" y="635885"/>
                  <a:pt x="2229050" y="877989"/>
                </a:cubicBezTo>
                <a:cubicBezTo>
                  <a:pt x="2219280" y="1120093"/>
                  <a:pt x="2234800" y="1182115"/>
                  <a:pt x="2229050" y="1384461"/>
                </a:cubicBezTo>
                <a:cubicBezTo>
                  <a:pt x="2223300" y="1586807"/>
                  <a:pt x="2237241" y="1656018"/>
                  <a:pt x="2229050" y="1890934"/>
                </a:cubicBezTo>
                <a:cubicBezTo>
                  <a:pt x="2227078" y="2055188"/>
                  <a:pt x="2087684" y="2278179"/>
                  <a:pt x="1857534" y="2262450"/>
                </a:cubicBezTo>
                <a:cubicBezTo>
                  <a:pt x="1737443" y="2280926"/>
                  <a:pt x="1585437" y="2261725"/>
                  <a:pt x="1377055" y="2262450"/>
                </a:cubicBezTo>
                <a:cubicBezTo>
                  <a:pt x="1168673" y="2263175"/>
                  <a:pt x="1049839" y="2259835"/>
                  <a:pt x="926296" y="2262450"/>
                </a:cubicBezTo>
                <a:cubicBezTo>
                  <a:pt x="802753" y="2265065"/>
                  <a:pt x="568405" y="2249338"/>
                  <a:pt x="371516" y="2262450"/>
                </a:cubicBezTo>
                <a:cubicBezTo>
                  <a:pt x="171310" y="2267065"/>
                  <a:pt x="36646" y="2074206"/>
                  <a:pt x="0" y="1890934"/>
                </a:cubicBezTo>
                <a:cubicBezTo>
                  <a:pt x="-5020" y="1701092"/>
                  <a:pt x="19915" y="1627494"/>
                  <a:pt x="0" y="1384461"/>
                </a:cubicBezTo>
                <a:cubicBezTo>
                  <a:pt x="-19915" y="1141428"/>
                  <a:pt x="-4796" y="983836"/>
                  <a:pt x="0" y="862794"/>
                </a:cubicBezTo>
                <a:cubicBezTo>
                  <a:pt x="4796" y="741752"/>
                  <a:pt x="23401" y="517218"/>
                  <a:pt x="0" y="371516"/>
                </a:cubicBezTo>
                <a:close/>
              </a:path>
              <a:path w="2229050" h="2262450" stroke="0" extrusionOk="0">
                <a:moveTo>
                  <a:pt x="0" y="371516"/>
                </a:moveTo>
                <a:cubicBezTo>
                  <a:pt x="-38442" y="142621"/>
                  <a:pt x="119468" y="17589"/>
                  <a:pt x="371516" y="0"/>
                </a:cubicBezTo>
                <a:cubicBezTo>
                  <a:pt x="530443" y="19024"/>
                  <a:pt x="788583" y="-15376"/>
                  <a:pt x="896576" y="0"/>
                </a:cubicBezTo>
                <a:cubicBezTo>
                  <a:pt x="1004569" y="15376"/>
                  <a:pt x="1201262" y="-20861"/>
                  <a:pt x="1377055" y="0"/>
                </a:cubicBezTo>
                <a:cubicBezTo>
                  <a:pt x="1552848" y="20861"/>
                  <a:pt x="1640400" y="-20172"/>
                  <a:pt x="1857534" y="0"/>
                </a:cubicBezTo>
                <a:cubicBezTo>
                  <a:pt x="2055955" y="-21781"/>
                  <a:pt x="2233622" y="149415"/>
                  <a:pt x="2229050" y="371516"/>
                </a:cubicBezTo>
                <a:cubicBezTo>
                  <a:pt x="2226494" y="472165"/>
                  <a:pt x="2245745" y="675791"/>
                  <a:pt x="2229050" y="847600"/>
                </a:cubicBezTo>
                <a:cubicBezTo>
                  <a:pt x="2212355" y="1019409"/>
                  <a:pt x="2216333" y="1086157"/>
                  <a:pt x="2229050" y="1323685"/>
                </a:cubicBezTo>
                <a:cubicBezTo>
                  <a:pt x="2241767" y="1561213"/>
                  <a:pt x="2216614" y="1615486"/>
                  <a:pt x="2229050" y="1890934"/>
                </a:cubicBezTo>
                <a:cubicBezTo>
                  <a:pt x="2275715" y="2107337"/>
                  <a:pt x="2020910" y="2255688"/>
                  <a:pt x="1857534" y="2262450"/>
                </a:cubicBezTo>
                <a:cubicBezTo>
                  <a:pt x="1617591" y="2256442"/>
                  <a:pt x="1578952" y="2267554"/>
                  <a:pt x="1362195" y="2262450"/>
                </a:cubicBezTo>
                <a:cubicBezTo>
                  <a:pt x="1145438" y="2257346"/>
                  <a:pt x="1068201" y="2256260"/>
                  <a:pt x="881716" y="2262450"/>
                </a:cubicBezTo>
                <a:cubicBezTo>
                  <a:pt x="695231" y="2268640"/>
                  <a:pt x="562476" y="2248816"/>
                  <a:pt x="371516" y="2262450"/>
                </a:cubicBezTo>
                <a:cubicBezTo>
                  <a:pt x="187458" y="2236225"/>
                  <a:pt x="-21089" y="2087965"/>
                  <a:pt x="0" y="1890934"/>
                </a:cubicBezTo>
                <a:cubicBezTo>
                  <a:pt x="-473" y="1727838"/>
                  <a:pt x="-1127" y="1613211"/>
                  <a:pt x="0" y="1384461"/>
                </a:cubicBezTo>
                <a:cubicBezTo>
                  <a:pt x="1127" y="1155711"/>
                  <a:pt x="19393" y="1014652"/>
                  <a:pt x="0" y="847600"/>
                </a:cubicBezTo>
                <a:cubicBezTo>
                  <a:pt x="-19393" y="680548"/>
                  <a:pt x="-16455" y="603844"/>
                  <a:pt x="0" y="371516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AutoShape 2" descr="Створене зображення">
            <a:extLst>
              <a:ext uri="{FF2B5EF4-FFF2-40B4-BE49-F238E27FC236}">
                <a16:creationId xmlns:a16="http://schemas.microsoft.com/office/drawing/2014/main" id="{DD1045A9-5D5E-48F1-B68D-D6A4E2E76A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FE1C5B-A9DE-488A-9BAD-8F0317DB5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282" y="2071024"/>
            <a:ext cx="1858555" cy="185855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242A7E-FBF3-470E-89BE-99A6281FF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60" y="1838023"/>
            <a:ext cx="2043149" cy="204314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DA3C703-2175-4629-AFC6-73392DD435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744" y="1842611"/>
            <a:ext cx="2262450" cy="226245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9D7EE9A-98A9-4058-8CCB-A80A54A63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4" y="1879569"/>
            <a:ext cx="2266164" cy="226616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2639F53-045E-440D-86CE-D6D92CBC00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543" y="2320577"/>
            <a:ext cx="1289203" cy="123183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4B09AA0-6141-480F-A840-2A759EB21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343" y="2044870"/>
            <a:ext cx="1894696" cy="178324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31CD7B-D58A-49FF-8D71-7C183F8FE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760" y="1980849"/>
            <a:ext cx="1958351" cy="195835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B1A7309-7DF6-4220-BFF4-547BB04B2A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6227" y="2553238"/>
            <a:ext cx="977634" cy="85319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75C3778F-3C8F-440B-8039-E2FF39FDB6B7}"/>
              </a:ext>
            </a:extLst>
          </p:cNvPr>
          <p:cNvSpPr/>
          <p:nvPr/>
        </p:nvSpPr>
        <p:spPr>
          <a:xfrm>
            <a:off x="882450" y="4312028"/>
            <a:ext cx="2229050" cy="662250"/>
          </a:xfrm>
          <a:custGeom>
            <a:avLst/>
            <a:gdLst>
              <a:gd name="connsiteX0" fmla="*/ 0 w 2229050"/>
              <a:gd name="connsiteY0" fmla="*/ 110377 h 662250"/>
              <a:gd name="connsiteX1" fmla="*/ 110377 w 2229050"/>
              <a:gd name="connsiteY1" fmla="*/ 0 h 662250"/>
              <a:gd name="connsiteX2" fmla="*/ 799892 w 2229050"/>
              <a:gd name="connsiteY2" fmla="*/ 0 h 662250"/>
              <a:gd name="connsiteX3" fmla="*/ 1469324 w 2229050"/>
              <a:gd name="connsiteY3" fmla="*/ 0 h 662250"/>
              <a:gd name="connsiteX4" fmla="*/ 2118673 w 2229050"/>
              <a:gd name="connsiteY4" fmla="*/ 0 h 662250"/>
              <a:gd name="connsiteX5" fmla="*/ 2229050 w 2229050"/>
              <a:gd name="connsiteY5" fmla="*/ 110377 h 662250"/>
              <a:gd name="connsiteX6" fmla="*/ 2229050 w 2229050"/>
              <a:gd name="connsiteY6" fmla="*/ 551873 h 662250"/>
              <a:gd name="connsiteX7" fmla="*/ 2118673 w 2229050"/>
              <a:gd name="connsiteY7" fmla="*/ 662250 h 662250"/>
              <a:gd name="connsiteX8" fmla="*/ 1429158 w 2229050"/>
              <a:gd name="connsiteY8" fmla="*/ 662250 h 662250"/>
              <a:gd name="connsiteX9" fmla="*/ 819975 w 2229050"/>
              <a:gd name="connsiteY9" fmla="*/ 662250 h 662250"/>
              <a:gd name="connsiteX10" fmla="*/ 110377 w 2229050"/>
              <a:gd name="connsiteY10" fmla="*/ 662250 h 662250"/>
              <a:gd name="connsiteX11" fmla="*/ 0 w 2229050"/>
              <a:gd name="connsiteY11" fmla="*/ 551873 h 662250"/>
              <a:gd name="connsiteX12" fmla="*/ 0 w 2229050"/>
              <a:gd name="connsiteY12" fmla="*/ 110377 h 6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9050" h="662250" fill="none" extrusionOk="0">
                <a:moveTo>
                  <a:pt x="0" y="110377"/>
                </a:moveTo>
                <a:cubicBezTo>
                  <a:pt x="-9961" y="51053"/>
                  <a:pt x="37611" y="-8146"/>
                  <a:pt x="110377" y="0"/>
                </a:cubicBezTo>
                <a:cubicBezTo>
                  <a:pt x="420874" y="18992"/>
                  <a:pt x="593753" y="-7226"/>
                  <a:pt x="799892" y="0"/>
                </a:cubicBezTo>
                <a:cubicBezTo>
                  <a:pt x="1006031" y="7226"/>
                  <a:pt x="1225335" y="-27607"/>
                  <a:pt x="1469324" y="0"/>
                </a:cubicBezTo>
                <a:cubicBezTo>
                  <a:pt x="1713313" y="27607"/>
                  <a:pt x="1843613" y="-14132"/>
                  <a:pt x="2118673" y="0"/>
                </a:cubicBezTo>
                <a:cubicBezTo>
                  <a:pt x="2177475" y="89"/>
                  <a:pt x="2235046" y="38608"/>
                  <a:pt x="2229050" y="110377"/>
                </a:cubicBezTo>
                <a:cubicBezTo>
                  <a:pt x="2207670" y="298081"/>
                  <a:pt x="2237602" y="414253"/>
                  <a:pt x="2229050" y="551873"/>
                </a:cubicBezTo>
                <a:cubicBezTo>
                  <a:pt x="2232931" y="620518"/>
                  <a:pt x="2167870" y="668453"/>
                  <a:pt x="2118673" y="662250"/>
                </a:cubicBezTo>
                <a:cubicBezTo>
                  <a:pt x="1954503" y="628696"/>
                  <a:pt x="1678119" y="633086"/>
                  <a:pt x="1429158" y="662250"/>
                </a:cubicBezTo>
                <a:cubicBezTo>
                  <a:pt x="1180197" y="691414"/>
                  <a:pt x="942972" y="672355"/>
                  <a:pt x="819975" y="662250"/>
                </a:cubicBezTo>
                <a:cubicBezTo>
                  <a:pt x="696978" y="652145"/>
                  <a:pt x="385379" y="648443"/>
                  <a:pt x="110377" y="662250"/>
                </a:cubicBezTo>
                <a:cubicBezTo>
                  <a:pt x="54233" y="663936"/>
                  <a:pt x="3322" y="624021"/>
                  <a:pt x="0" y="551873"/>
                </a:cubicBezTo>
                <a:cubicBezTo>
                  <a:pt x="7767" y="456622"/>
                  <a:pt x="18526" y="204188"/>
                  <a:pt x="0" y="110377"/>
                </a:cubicBezTo>
                <a:close/>
              </a:path>
              <a:path w="2229050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75927" y="-26595"/>
                  <a:pt x="499885" y="8355"/>
                  <a:pt x="819975" y="0"/>
                </a:cubicBezTo>
                <a:cubicBezTo>
                  <a:pt x="1140065" y="-8355"/>
                  <a:pt x="1226137" y="18285"/>
                  <a:pt x="1469324" y="0"/>
                </a:cubicBezTo>
                <a:cubicBezTo>
                  <a:pt x="1712511" y="-18285"/>
                  <a:pt x="1964304" y="-11585"/>
                  <a:pt x="2118673" y="0"/>
                </a:cubicBezTo>
                <a:cubicBezTo>
                  <a:pt x="2175137" y="-14483"/>
                  <a:pt x="2229894" y="46293"/>
                  <a:pt x="2229050" y="110377"/>
                </a:cubicBezTo>
                <a:cubicBezTo>
                  <a:pt x="2217765" y="327046"/>
                  <a:pt x="2213284" y="454748"/>
                  <a:pt x="2229050" y="551873"/>
                </a:cubicBezTo>
                <a:cubicBezTo>
                  <a:pt x="2228722" y="609709"/>
                  <a:pt x="2171786" y="673155"/>
                  <a:pt x="2118673" y="662250"/>
                </a:cubicBezTo>
                <a:cubicBezTo>
                  <a:pt x="1928159" y="643598"/>
                  <a:pt x="1779729" y="645893"/>
                  <a:pt x="1489407" y="662250"/>
                </a:cubicBezTo>
                <a:cubicBezTo>
                  <a:pt x="1199085" y="678607"/>
                  <a:pt x="1040942" y="668153"/>
                  <a:pt x="819975" y="662250"/>
                </a:cubicBezTo>
                <a:cubicBezTo>
                  <a:pt x="599008" y="656347"/>
                  <a:pt x="278641" y="655777"/>
                  <a:pt x="110377" y="662250"/>
                </a:cubicBezTo>
                <a:cubicBezTo>
                  <a:pt x="50663" y="661019"/>
                  <a:pt x="9143" y="606937"/>
                  <a:pt x="0" y="551873"/>
                </a:cubicBezTo>
                <a:cubicBezTo>
                  <a:pt x="18057" y="421520"/>
                  <a:pt x="-10501" y="257823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DBDEE0-D46A-4A49-8E0D-CFE28E9625B9}"/>
              </a:ext>
            </a:extLst>
          </p:cNvPr>
          <p:cNvSpPr txBox="1"/>
          <p:nvPr/>
        </p:nvSpPr>
        <p:spPr>
          <a:xfrm>
            <a:off x="1504092" y="4409958"/>
            <a:ext cx="187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Bad Script" panose="02000000000000000000" pitchFamily="2" charset="0"/>
              </a:rPr>
              <a:t>Кто?</a:t>
            </a: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66E0E35D-0CEC-4824-A958-2CB6C79BAE5A}"/>
              </a:ext>
            </a:extLst>
          </p:cNvPr>
          <p:cNvSpPr/>
          <p:nvPr/>
        </p:nvSpPr>
        <p:spPr>
          <a:xfrm>
            <a:off x="3461435" y="4294173"/>
            <a:ext cx="2229050" cy="662250"/>
          </a:xfrm>
          <a:custGeom>
            <a:avLst/>
            <a:gdLst>
              <a:gd name="connsiteX0" fmla="*/ 0 w 2229050"/>
              <a:gd name="connsiteY0" fmla="*/ 110377 h 662250"/>
              <a:gd name="connsiteX1" fmla="*/ 110377 w 2229050"/>
              <a:gd name="connsiteY1" fmla="*/ 0 h 662250"/>
              <a:gd name="connsiteX2" fmla="*/ 799892 w 2229050"/>
              <a:gd name="connsiteY2" fmla="*/ 0 h 662250"/>
              <a:gd name="connsiteX3" fmla="*/ 1469324 w 2229050"/>
              <a:gd name="connsiteY3" fmla="*/ 0 h 662250"/>
              <a:gd name="connsiteX4" fmla="*/ 2118673 w 2229050"/>
              <a:gd name="connsiteY4" fmla="*/ 0 h 662250"/>
              <a:gd name="connsiteX5" fmla="*/ 2229050 w 2229050"/>
              <a:gd name="connsiteY5" fmla="*/ 110377 h 662250"/>
              <a:gd name="connsiteX6" fmla="*/ 2229050 w 2229050"/>
              <a:gd name="connsiteY6" fmla="*/ 551873 h 662250"/>
              <a:gd name="connsiteX7" fmla="*/ 2118673 w 2229050"/>
              <a:gd name="connsiteY7" fmla="*/ 662250 h 662250"/>
              <a:gd name="connsiteX8" fmla="*/ 1429158 w 2229050"/>
              <a:gd name="connsiteY8" fmla="*/ 662250 h 662250"/>
              <a:gd name="connsiteX9" fmla="*/ 819975 w 2229050"/>
              <a:gd name="connsiteY9" fmla="*/ 662250 h 662250"/>
              <a:gd name="connsiteX10" fmla="*/ 110377 w 2229050"/>
              <a:gd name="connsiteY10" fmla="*/ 662250 h 662250"/>
              <a:gd name="connsiteX11" fmla="*/ 0 w 2229050"/>
              <a:gd name="connsiteY11" fmla="*/ 551873 h 662250"/>
              <a:gd name="connsiteX12" fmla="*/ 0 w 2229050"/>
              <a:gd name="connsiteY12" fmla="*/ 110377 h 6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9050" h="662250" fill="none" extrusionOk="0">
                <a:moveTo>
                  <a:pt x="0" y="110377"/>
                </a:moveTo>
                <a:cubicBezTo>
                  <a:pt x="-9961" y="51053"/>
                  <a:pt x="37611" y="-8146"/>
                  <a:pt x="110377" y="0"/>
                </a:cubicBezTo>
                <a:cubicBezTo>
                  <a:pt x="420874" y="18992"/>
                  <a:pt x="593753" y="-7226"/>
                  <a:pt x="799892" y="0"/>
                </a:cubicBezTo>
                <a:cubicBezTo>
                  <a:pt x="1006031" y="7226"/>
                  <a:pt x="1225335" y="-27607"/>
                  <a:pt x="1469324" y="0"/>
                </a:cubicBezTo>
                <a:cubicBezTo>
                  <a:pt x="1713313" y="27607"/>
                  <a:pt x="1843613" y="-14132"/>
                  <a:pt x="2118673" y="0"/>
                </a:cubicBezTo>
                <a:cubicBezTo>
                  <a:pt x="2177475" y="89"/>
                  <a:pt x="2235046" y="38608"/>
                  <a:pt x="2229050" y="110377"/>
                </a:cubicBezTo>
                <a:cubicBezTo>
                  <a:pt x="2207670" y="298081"/>
                  <a:pt x="2237602" y="414253"/>
                  <a:pt x="2229050" y="551873"/>
                </a:cubicBezTo>
                <a:cubicBezTo>
                  <a:pt x="2232931" y="620518"/>
                  <a:pt x="2167870" y="668453"/>
                  <a:pt x="2118673" y="662250"/>
                </a:cubicBezTo>
                <a:cubicBezTo>
                  <a:pt x="1954503" y="628696"/>
                  <a:pt x="1678119" y="633086"/>
                  <a:pt x="1429158" y="662250"/>
                </a:cubicBezTo>
                <a:cubicBezTo>
                  <a:pt x="1180197" y="691414"/>
                  <a:pt x="942972" y="672355"/>
                  <a:pt x="819975" y="662250"/>
                </a:cubicBezTo>
                <a:cubicBezTo>
                  <a:pt x="696978" y="652145"/>
                  <a:pt x="385379" y="648443"/>
                  <a:pt x="110377" y="662250"/>
                </a:cubicBezTo>
                <a:cubicBezTo>
                  <a:pt x="54233" y="663936"/>
                  <a:pt x="3322" y="624021"/>
                  <a:pt x="0" y="551873"/>
                </a:cubicBezTo>
                <a:cubicBezTo>
                  <a:pt x="7767" y="456622"/>
                  <a:pt x="18526" y="204188"/>
                  <a:pt x="0" y="110377"/>
                </a:cubicBezTo>
                <a:close/>
              </a:path>
              <a:path w="2229050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75927" y="-26595"/>
                  <a:pt x="499885" y="8355"/>
                  <a:pt x="819975" y="0"/>
                </a:cubicBezTo>
                <a:cubicBezTo>
                  <a:pt x="1140065" y="-8355"/>
                  <a:pt x="1226137" y="18285"/>
                  <a:pt x="1469324" y="0"/>
                </a:cubicBezTo>
                <a:cubicBezTo>
                  <a:pt x="1712511" y="-18285"/>
                  <a:pt x="1964304" y="-11585"/>
                  <a:pt x="2118673" y="0"/>
                </a:cubicBezTo>
                <a:cubicBezTo>
                  <a:pt x="2175137" y="-14483"/>
                  <a:pt x="2229894" y="46293"/>
                  <a:pt x="2229050" y="110377"/>
                </a:cubicBezTo>
                <a:cubicBezTo>
                  <a:pt x="2217765" y="327046"/>
                  <a:pt x="2213284" y="454748"/>
                  <a:pt x="2229050" y="551873"/>
                </a:cubicBezTo>
                <a:cubicBezTo>
                  <a:pt x="2228722" y="609709"/>
                  <a:pt x="2171786" y="673155"/>
                  <a:pt x="2118673" y="662250"/>
                </a:cubicBezTo>
                <a:cubicBezTo>
                  <a:pt x="1928159" y="643598"/>
                  <a:pt x="1779729" y="645893"/>
                  <a:pt x="1489407" y="662250"/>
                </a:cubicBezTo>
                <a:cubicBezTo>
                  <a:pt x="1199085" y="678607"/>
                  <a:pt x="1040942" y="668153"/>
                  <a:pt x="819975" y="662250"/>
                </a:cubicBezTo>
                <a:cubicBezTo>
                  <a:pt x="599008" y="656347"/>
                  <a:pt x="278641" y="655777"/>
                  <a:pt x="110377" y="662250"/>
                </a:cubicBezTo>
                <a:cubicBezTo>
                  <a:pt x="50663" y="661019"/>
                  <a:pt x="9143" y="606937"/>
                  <a:pt x="0" y="551873"/>
                </a:cubicBezTo>
                <a:cubicBezTo>
                  <a:pt x="18057" y="421520"/>
                  <a:pt x="-10501" y="257823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3EAD9F-E92F-4403-BF77-60B51E054A5B}"/>
              </a:ext>
            </a:extLst>
          </p:cNvPr>
          <p:cNvSpPr txBox="1"/>
          <p:nvPr/>
        </p:nvSpPr>
        <p:spPr>
          <a:xfrm>
            <a:off x="3645282" y="4412463"/>
            <a:ext cx="2489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ad Script" panose="02000000000000000000" pitchFamily="2" charset="0"/>
              </a:rPr>
              <a:t>Что сделал?</a:t>
            </a:r>
          </a:p>
        </p:txBody>
      </p:sp>
      <p:sp>
        <p:nvSpPr>
          <p:cNvPr id="66" name="Прямокутник: округлені кути 65">
            <a:extLst>
              <a:ext uri="{FF2B5EF4-FFF2-40B4-BE49-F238E27FC236}">
                <a16:creationId xmlns:a16="http://schemas.microsoft.com/office/drawing/2014/main" id="{238FFDDB-4167-4B92-8D18-D39FD2E44FB9}"/>
              </a:ext>
            </a:extLst>
          </p:cNvPr>
          <p:cNvSpPr/>
          <p:nvPr/>
        </p:nvSpPr>
        <p:spPr>
          <a:xfrm>
            <a:off x="9037444" y="4363726"/>
            <a:ext cx="2229050" cy="1077218"/>
          </a:xfrm>
          <a:custGeom>
            <a:avLst/>
            <a:gdLst>
              <a:gd name="connsiteX0" fmla="*/ 0 w 2229050"/>
              <a:gd name="connsiteY0" fmla="*/ 179540 h 1077218"/>
              <a:gd name="connsiteX1" fmla="*/ 179540 w 2229050"/>
              <a:gd name="connsiteY1" fmla="*/ 0 h 1077218"/>
              <a:gd name="connsiteX2" fmla="*/ 821563 w 2229050"/>
              <a:gd name="connsiteY2" fmla="*/ 0 h 1077218"/>
              <a:gd name="connsiteX3" fmla="*/ 1407487 w 2229050"/>
              <a:gd name="connsiteY3" fmla="*/ 0 h 1077218"/>
              <a:gd name="connsiteX4" fmla="*/ 2049510 w 2229050"/>
              <a:gd name="connsiteY4" fmla="*/ 0 h 1077218"/>
              <a:gd name="connsiteX5" fmla="*/ 2229050 w 2229050"/>
              <a:gd name="connsiteY5" fmla="*/ 179540 h 1077218"/>
              <a:gd name="connsiteX6" fmla="*/ 2229050 w 2229050"/>
              <a:gd name="connsiteY6" fmla="*/ 524246 h 1077218"/>
              <a:gd name="connsiteX7" fmla="*/ 2229050 w 2229050"/>
              <a:gd name="connsiteY7" fmla="*/ 897678 h 1077218"/>
              <a:gd name="connsiteX8" fmla="*/ 2049510 w 2229050"/>
              <a:gd name="connsiteY8" fmla="*/ 1077218 h 1077218"/>
              <a:gd name="connsiteX9" fmla="*/ 1388787 w 2229050"/>
              <a:gd name="connsiteY9" fmla="*/ 1077218 h 1077218"/>
              <a:gd name="connsiteX10" fmla="*/ 746764 w 2229050"/>
              <a:gd name="connsiteY10" fmla="*/ 1077218 h 1077218"/>
              <a:gd name="connsiteX11" fmla="*/ 179540 w 2229050"/>
              <a:gd name="connsiteY11" fmla="*/ 1077218 h 1077218"/>
              <a:gd name="connsiteX12" fmla="*/ 0 w 2229050"/>
              <a:gd name="connsiteY12" fmla="*/ 897678 h 1077218"/>
              <a:gd name="connsiteX13" fmla="*/ 0 w 2229050"/>
              <a:gd name="connsiteY13" fmla="*/ 538609 h 1077218"/>
              <a:gd name="connsiteX14" fmla="*/ 0 w 2229050"/>
              <a:gd name="connsiteY14" fmla="*/ 17954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9050" h="1077218" fill="none" extrusionOk="0">
                <a:moveTo>
                  <a:pt x="0" y="179540"/>
                </a:moveTo>
                <a:cubicBezTo>
                  <a:pt x="-1615" y="77091"/>
                  <a:pt x="81151" y="-10392"/>
                  <a:pt x="179540" y="0"/>
                </a:cubicBezTo>
                <a:cubicBezTo>
                  <a:pt x="321937" y="14559"/>
                  <a:pt x="539929" y="7851"/>
                  <a:pt x="821563" y="0"/>
                </a:cubicBezTo>
                <a:cubicBezTo>
                  <a:pt x="1103197" y="-7851"/>
                  <a:pt x="1269166" y="-11016"/>
                  <a:pt x="1407487" y="0"/>
                </a:cubicBezTo>
                <a:cubicBezTo>
                  <a:pt x="1545808" y="11016"/>
                  <a:pt x="1833712" y="28625"/>
                  <a:pt x="2049510" y="0"/>
                </a:cubicBezTo>
                <a:cubicBezTo>
                  <a:pt x="2167763" y="-4041"/>
                  <a:pt x="2230245" y="91732"/>
                  <a:pt x="2229050" y="179540"/>
                </a:cubicBezTo>
                <a:cubicBezTo>
                  <a:pt x="2228815" y="251356"/>
                  <a:pt x="2227959" y="432358"/>
                  <a:pt x="2229050" y="524246"/>
                </a:cubicBezTo>
                <a:cubicBezTo>
                  <a:pt x="2230141" y="616134"/>
                  <a:pt x="2227909" y="796859"/>
                  <a:pt x="2229050" y="897678"/>
                </a:cubicBezTo>
                <a:cubicBezTo>
                  <a:pt x="2234429" y="980291"/>
                  <a:pt x="2164419" y="1094250"/>
                  <a:pt x="2049510" y="1077218"/>
                </a:cubicBezTo>
                <a:cubicBezTo>
                  <a:pt x="1909430" y="1055827"/>
                  <a:pt x="1585210" y="1057454"/>
                  <a:pt x="1388787" y="1077218"/>
                </a:cubicBezTo>
                <a:cubicBezTo>
                  <a:pt x="1192364" y="1096982"/>
                  <a:pt x="936084" y="1047037"/>
                  <a:pt x="746764" y="1077218"/>
                </a:cubicBezTo>
                <a:cubicBezTo>
                  <a:pt x="557444" y="1107399"/>
                  <a:pt x="299555" y="1067330"/>
                  <a:pt x="179540" y="1077218"/>
                </a:cubicBezTo>
                <a:cubicBezTo>
                  <a:pt x="79394" y="1080302"/>
                  <a:pt x="-5646" y="979055"/>
                  <a:pt x="0" y="897678"/>
                </a:cubicBezTo>
                <a:cubicBezTo>
                  <a:pt x="-12002" y="756011"/>
                  <a:pt x="6132" y="634685"/>
                  <a:pt x="0" y="538609"/>
                </a:cubicBezTo>
                <a:cubicBezTo>
                  <a:pt x="-6132" y="442533"/>
                  <a:pt x="16556" y="350462"/>
                  <a:pt x="0" y="179540"/>
                </a:cubicBezTo>
                <a:close/>
              </a:path>
              <a:path w="2229050" h="1077218" stroke="0" extrusionOk="0">
                <a:moveTo>
                  <a:pt x="0" y="179540"/>
                </a:moveTo>
                <a:cubicBezTo>
                  <a:pt x="-18704" y="68846"/>
                  <a:pt x="73066" y="2746"/>
                  <a:pt x="179540" y="0"/>
                </a:cubicBezTo>
                <a:cubicBezTo>
                  <a:pt x="389983" y="24006"/>
                  <a:pt x="700537" y="-26418"/>
                  <a:pt x="840263" y="0"/>
                </a:cubicBezTo>
                <a:cubicBezTo>
                  <a:pt x="979989" y="26418"/>
                  <a:pt x="1247059" y="19406"/>
                  <a:pt x="1444886" y="0"/>
                </a:cubicBezTo>
                <a:cubicBezTo>
                  <a:pt x="1642713" y="-19406"/>
                  <a:pt x="1916495" y="-9348"/>
                  <a:pt x="2049510" y="0"/>
                </a:cubicBezTo>
                <a:cubicBezTo>
                  <a:pt x="2144144" y="-14568"/>
                  <a:pt x="2235183" y="57687"/>
                  <a:pt x="2229050" y="179540"/>
                </a:cubicBezTo>
                <a:cubicBezTo>
                  <a:pt x="2236467" y="296096"/>
                  <a:pt x="2243791" y="420694"/>
                  <a:pt x="2229050" y="524246"/>
                </a:cubicBezTo>
                <a:cubicBezTo>
                  <a:pt x="2214309" y="627798"/>
                  <a:pt x="2219455" y="795034"/>
                  <a:pt x="2229050" y="897678"/>
                </a:cubicBezTo>
                <a:cubicBezTo>
                  <a:pt x="2222710" y="1007324"/>
                  <a:pt x="2133395" y="1059505"/>
                  <a:pt x="2049510" y="1077218"/>
                </a:cubicBezTo>
                <a:cubicBezTo>
                  <a:pt x="1887865" y="1077973"/>
                  <a:pt x="1598061" y="1080653"/>
                  <a:pt x="1463586" y="1077218"/>
                </a:cubicBezTo>
                <a:cubicBezTo>
                  <a:pt x="1329111" y="1073783"/>
                  <a:pt x="1082641" y="1069603"/>
                  <a:pt x="840263" y="1077218"/>
                </a:cubicBezTo>
                <a:cubicBezTo>
                  <a:pt x="597885" y="1084833"/>
                  <a:pt x="489607" y="1081491"/>
                  <a:pt x="179540" y="1077218"/>
                </a:cubicBezTo>
                <a:cubicBezTo>
                  <a:pt x="83669" y="1081243"/>
                  <a:pt x="6741" y="990933"/>
                  <a:pt x="0" y="897678"/>
                </a:cubicBezTo>
                <a:cubicBezTo>
                  <a:pt x="7552" y="799933"/>
                  <a:pt x="-17714" y="653517"/>
                  <a:pt x="0" y="538609"/>
                </a:cubicBezTo>
                <a:cubicBezTo>
                  <a:pt x="17714" y="423701"/>
                  <a:pt x="-35" y="339064"/>
                  <a:pt x="0" y="17954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B7C2CE-0535-46B7-AAF1-C509F637C7A0}"/>
              </a:ext>
            </a:extLst>
          </p:cNvPr>
          <p:cNvSpPr txBox="1"/>
          <p:nvPr/>
        </p:nvSpPr>
        <p:spPr>
          <a:xfrm>
            <a:off x="8947736" y="4477575"/>
            <a:ext cx="2489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Bad Script" panose="02000000000000000000" pitchFamily="2" charset="0"/>
              </a:rPr>
              <a:t>Что будет делать?</a:t>
            </a:r>
          </a:p>
        </p:txBody>
      </p:sp>
      <p:sp>
        <p:nvSpPr>
          <p:cNvPr id="68" name="Прямокутник: округлені кути 67">
            <a:extLst>
              <a:ext uri="{FF2B5EF4-FFF2-40B4-BE49-F238E27FC236}">
                <a16:creationId xmlns:a16="http://schemas.microsoft.com/office/drawing/2014/main" id="{B9C4300B-0A64-43A6-A7AE-197715602F06}"/>
              </a:ext>
            </a:extLst>
          </p:cNvPr>
          <p:cNvSpPr/>
          <p:nvPr/>
        </p:nvSpPr>
        <p:spPr>
          <a:xfrm>
            <a:off x="6092838" y="4257034"/>
            <a:ext cx="2229050" cy="662250"/>
          </a:xfrm>
          <a:custGeom>
            <a:avLst/>
            <a:gdLst>
              <a:gd name="connsiteX0" fmla="*/ 0 w 2229050"/>
              <a:gd name="connsiteY0" fmla="*/ 110377 h 662250"/>
              <a:gd name="connsiteX1" fmla="*/ 110377 w 2229050"/>
              <a:gd name="connsiteY1" fmla="*/ 0 h 662250"/>
              <a:gd name="connsiteX2" fmla="*/ 799892 w 2229050"/>
              <a:gd name="connsiteY2" fmla="*/ 0 h 662250"/>
              <a:gd name="connsiteX3" fmla="*/ 1469324 w 2229050"/>
              <a:gd name="connsiteY3" fmla="*/ 0 h 662250"/>
              <a:gd name="connsiteX4" fmla="*/ 2118673 w 2229050"/>
              <a:gd name="connsiteY4" fmla="*/ 0 h 662250"/>
              <a:gd name="connsiteX5" fmla="*/ 2229050 w 2229050"/>
              <a:gd name="connsiteY5" fmla="*/ 110377 h 662250"/>
              <a:gd name="connsiteX6" fmla="*/ 2229050 w 2229050"/>
              <a:gd name="connsiteY6" fmla="*/ 551873 h 662250"/>
              <a:gd name="connsiteX7" fmla="*/ 2118673 w 2229050"/>
              <a:gd name="connsiteY7" fmla="*/ 662250 h 662250"/>
              <a:gd name="connsiteX8" fmla="*/ 1429158 w 2229050"/>
              <a:gd name="connsiteY8" fmla="*/ 662250 h 662250"/>
              <a:gd name="connsiteX9" fmla="*/ 819975 w 2229050"/>
              <a:gd name="connsiteY9" fmla="*/ 662250 h 662250"/>
              <a:gd name="connsiteX10" fmla="*/ 110377 w 2229050"/>
              <a:gd name="connsiteY10" fmla="*/ 662250 h 662250"/>
              <a:gd name="connsiteX11" fmla="*/ 0 w 2229050"/>
              <a:gd name="connsiteY11" fmla="*/ 551873 h 662250"/>
              <a:gd name="connsiteX12" fmla="*/ 0 w 2229050"/>
              <a:gd name="connsiteY12" fmla="*/ 110377 h 6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9050" h="662250" fill="none" extrusionOk="0">
                <a:moveTo>
                  <a:pt x="0" y="110377"/>
                </a:moveTo>
                <a:cubicBezTo>
                  <a:pt x="-9961" y="51053"/>
                  <a:pt x="37611" y="-8146"/>
                  <a:pt x="110377" y="0"/>
                </a:cubicBezTo>
                <a:cubicBezTo>
                  <a:pt x="420874" y="18992"/>
                  <a:pt x="593753" y="-7226"/>
                  <a:pt x="799892" y="0"/>
                </a:cubicBezTo>
                <a:cubicBezTo>
                  <a:pt x="1006031" y="7226"/>
                  <a:pt x="1225335" y="-27607"/>
                  <a:pt x="1469324" y="0"/>
                </a:cubicBezTo>
                <a:cubicBezTo>
                  <a:pt x="1713313" y="27607"/>
                  <a:pt x="1843613" y="-14132"/>
                  <a:pt x="2118673" y="0"/>
                </a:cubicBezTo>
                <a:cubicBezTo>
                  <a:pt x="2177475" y="89"/>
                  <a:pt x="2235046" y="38608"/>
                  <a:pt x="2229050" y="110377"/>
                </a:cubicBezTo>
                <a:cubicBezTo>
                  <a:pt x="2207670" y="298081"/>
                  <a:pt x="2237602" y="414253"/>
                  <a:pt x="2229050" y="551873"/>
                </a:cubicBezTo>
                <a:cubicBezTo>
                  <a:pt x="2232931" y="620518"/>
                  <a:pt x="2167870" y="668453"/>
                  <a:pt x="2118673" y="662250"/>
                </a:cubicBezTo>
                <a:cubicBezTo>
                  <a:pt x="1954503" y="628696"/>
                  <a:pt x="1678119" y="633086"/>
                  <a:pt x="1429158" y="662250"/>
                </a:cubicBezTo>
                <a:cubicBezTo>
                  <a:pt x="1180197" y="691414"/>
                  <a:pt x="942972" y="672355"/>
                  <a:pt x="819975" y="662250"/>
                </a:cubicBezTo>
                <a:cubicBezTo>
                  <a:pt x="696978" y="652145"/>
                  <a:pt x="385379" y="648443"/>
                  <a:pt x="110377" y="662250"/>
                </a:cubicBezTo>
                <a:cubicBezTo>
                  <a:pt x="54233" y="663936"/>
                  <a:pt x="3322" y="624021"/>
                  <a:pt x="0" y="551873"/>
                </a:cubicBezTo>
                <a:cubicBezTo>
                  <a:pt x="7767" y="456622"/>
                  <a:pt x="18526" y="204188"/>
                  <a:pt x="0" y="110377"/>
                </a:cubicBezTo>
                <a:close/>
              </a:path>
              <a:path w="2229050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75927" y="-26595"/>
                  <a:pt x="499885" y="8355"/>
                  <a:pt x="819975" y="0"/>
                </a:cubicBezTo>
                <a:cubicBezTo>
                  <a:pt x="1140065" y="-8355"/>
                  <a:pt x="1226137" y="18285"/>
                  <a:pt x="1469324" y="0"/>
                </a:cubicBezTo>
                <a:cubicBezTo>
                  <a:pt x="1712511" y="-18285"/>
                  <a:pt x="1964304" y="-11585"/>
                  <a:pt x="2118673" y="0"/>
                </a:cubicBezTo>
                <a:cubicBezTo>
                  <a:pt x="2175137" y="-14483"/>
                  <a:pt x="2229894" y="46293"/>
                  <a:pt x="2229050" y="110377"/>
                </a:cubicBezTo>
                <a:cubicBezTo>
                  <a:pt x="2217765" y="327046"/>
                  <a:pt x="2213284" y="454748"/>
                  <a:pt x="2229050" y="551873"/>
                </a:cubicBezTo>
                <a:cubicBezTo>
                  <a:pt x="2228722" y="609709"/>
                  <a:pt x="2171786" y="673155"/>
                  <a:pt x="2118673" y="662250"/>
                </a:cubicBezTo>
                <a:cubicBezTo>
                  <a:pt x="1928159" y="643598"/>
                  <a:pt x="1779729" y="645893"/>
                  <a:pt x="1489407" y="662250"/>
                </a:cubicBezTo>
                <a:cubicBezTo>
                  <a:pt x="1199085" y="678607"/>
                  <a:pt x="1040942" y="668153"/>
                  <a:pt x="819975" y="662250"/>
                </a:cubicBezTo>
                <a:cubicBezTo>
                  <a:pt x="599008" y="656347"/>
                  <a:pt x="278641" y="655777"/>
                  <a:pt x="110377" y="662250"/>
                </a:cubicBezTo>
                <a:cubicBezTo>
                  <a:pt x="50663" y="661019"/>
                  <a:pt x="9143" y="606937"/>
                  <a:pt x="0" y="551873"/>
                </a:cubicBezTo>
                <a:cubicBezTo>
                  <a:pt x="18057" y="421520"/>
                  <a:pt x="-10501" y="257823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4BF2624-00F9-4C07-9881-1A4CD1F82712}"/>
              </a:ext>
            </a:extLst>
          </p:cNvPr>
          <p:cNvSpPr txBox="1"/>
          <p:nvPr/>
        </p:nvSpPr>
        <p:spPr>
          <a:xfrm>
            <a:off x="6714480" y="4354964"/>
            <a:ext cx="187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Bad Script" panose="02000000000000000000" pitchFamily="2" charset="0"/>
              </a:rPr>
              <a:t>Что?</a:t>
            </a:r>
          </a:p>
        </p:txBody>
      </p:sp>
      <p:pic>
        <p:nvPicPr>
          <p:cNvPr id="1026" name="Picture 2" descr="ручка рисунок для детей 49 фото">
            <a:extLst>
              <a:ext uri="{FF2B5EF4-FFF2-40B4-BE49-F238E27FC236}">
                <a16:creationId xmlns:a16="http://schemas.microsoft.com/office/drawing/2014/main" id="{A94750DD-98A0-462E-B40F-D04E05455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58" y="2133247"/>
            <a:ext cx="2053580" cy="182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8E86383E-F967-4B29-8A82-EA35A61D1B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05" y="1887996"/>
            <a:ext cx="2096992" cy="209699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613955D-5EE3-40F4-A8F2-3697F78BBB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92" y="2185727"/>
            <a:ext cx="1831930" cy="183193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1B64FE8-106E-4256-B239-63F855C487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353" y="1828800"/>
            <a:ext cx="2214394" cy="2214394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0C6C33C-7EC0-406D-83D2-86D2AE58D6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78" y="1662318"/>
            <a:ext cx="2262450" cy="226245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D34B81EC-6B9B-4EE8-9C77-77CD2E3640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0" y="1797144"/>
            <a:ext cx="2325760" cy="232576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1DD2E4E-626E-4C0A-A94E-924E894390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99" y="2293952"/>
            <a:ext cx="1488817" cy="1488817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DCD8E97-5EBE-4F50-9F91-648E6AA328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5" y="1807837"/>
            <a:ext cx="2409629" cy="240962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89DBC11-E91B-4605-BA84-54B4ADACFD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67" y="1923614"/>
            <a:ext cx="2368554" cy="23685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F97490C-C202-4DB6-AA09-52A1D93E49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521" y="2018625"/>
            <a:ext cx="2032475" cy="2032475"/>
          </a:xfrm>
          <a:prstGeom prst="rect">
            <a:avLst/>
          </a:prstGeom>
        </p:spPr>
      </p:pic>
      <p:pic>
        <p:nvPicPr>
          <p:cNvPr id="1028" name="Picture 4" descr="Skateboard Vector Art Vector Illustration Skate: стоковая векторная графика  (без лицензионных платежей), 2202955763 | Shutterstock">
            <a:extLst>
              <a:ext uri="{FF2B5EF4-FFF2-40B4-BE49-F238E27FC236}">
                <a16:creationId xmlns:a16="http://schemas.microsoft.com/office/drawing/2014/main" id="{4CA0E068-8B7B-4EAD-85F2-8578F30A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643" b="90000" l="3675" r="99613">
                        <a14:foregroundMark x1="3868" y1="4643" x2="9865" y2="18929"/>
                        <a14:foregroundMark x1="93037" y1="67500" x2="99613" y2="74286"/>
                        <a14:foregroundMark x1="82979" y1="89643" x2="82979" y2="89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62" y="2597835"/>
            <a:ext cx="1969408" cy="106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BE17F966-9719-4DE9-9168-32156C43E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95" y="2162129"/>
            <a:ext cx="1595789" cy="159578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0E07C31-2D22-4FFB-AA21-6D7342C2BD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7" y="1759781"/>
            <a:ext cx="2229211" cy="222921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D0AE114-9FF9-4D88-8E94-9E58A64EAA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87" y="2315936"/>
            <a:ext cx="1600656" cy="16006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B140D-3310-4648-BDE2-688EFEB3069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343" y="2001038"/>
            <a:ext cx="1879459" cy="187945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E055B9A-FD0D-4057-8BAE-8B27240585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64" y="2002681"/>
            <a:ext cx="1409538" cy="204393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10C5CD8-01B4-44CF-8AAE-03071577022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6461">
            <a:off x="6255111" y="2750363"/>
            <a:ext cx="1666089" cy="81221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E709C2B-ADD1-436D-94BE-4B083E95AF9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79" y="1593959"/>
            <a:ext cx="2528946" cy="252894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0B520C6-B40D-4C15-8AE0-8752901CA3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9" y="1806062"/>
            <a:ext cx="2322584" cy="23225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157B48-D34F-4EF2-A962-F59E21C9F51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096" y="1951269"/>
            <a:ext cx="2209614" cy="220961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E534A2B-D7F5-4733-98EE-DDA06EEBAA2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7" y="2102290"/>
            <a:ext cx="1784129" cy="178412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2BE7A07E-2994-482B-8592-81376AFF1B5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79" y="1933425"/>
            <a:ext cx="2027759" cy="20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0EC704D-5D17-424D-AEEE-D53163FCDEFF}"/>
</file>

<file path=customXml/itemProps2.xml><?xml version="1.0" encoding="utf-8"?>
<ds:datastoreItem xmlns:ds="http://schemas.openxmlformats.org/officeDocument/2006/customXml" ds:itemID="{7D7D38B0-6002-4731-85C7-13045646D1EC}"/>
</file>

<file path=customXml/itemProps3.xml><?xml version="1.0" encoding="utf-8"?>
<ds:datastoreItem xmlns:ds="http://schemas.openxmlformats.org/officeDocument/2006/customXml" ds:itemID="{70ED7CBC-67A8-421F-BCCA-C75D5DBC3F17}"/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11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Bad Script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11</cp:revision>
  <dcterms:created xsi:type="dcterms:W3CDTF">2026-02-19T14:04:30Z</dcterms:created>
  <dcterms:modified xsi:type="dcterms:W3CDTF">2026-02-24T14:21:31Z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