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8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CB2E1-2F64-4ED5-A2C2-730A43CAD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922E55B-D1F4-40D0-99EF-E3ABD049C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C99B9A-80C7-4EB9-B3BC-03F4847C7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109-B708-494E-9810-DC07C5C888DC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9B16E4-FA91-4C76-82BF-B7F638AFB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A0C69E-CF98-47DE-9F5A-CAE6EEAF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147-659F-49A6-BAD6-58A705C56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553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2F310-C206-4D48-81B8-7FF173B48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59BCDE2-34E2-432C-A2E8-127EF2EFA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359464F-83BB-4998-82CF-0A3FEBF0B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109-B708-494E-9810-DC07C5C888DC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F72829-58FE-4AC0-8EBB-AB8490F1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B5C165-7891-4548-BDE4-4C47A07A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147-659F-49A6-BAD6-58A705C56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251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ED4DD9-43A8-46DE-ADB8-13E020C740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6A619C9-4DE5-4BA7-825B-26A222EF6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5201DD-8BD9-4196-A6FE-0CBBD3C8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109-B708-494E-9810-DC07C5C888DC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E7C0ED-71FA-4BD3-B213-2273F908A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B2086C7-F4E5-4E25-B54E-5F5C86E7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147-659F-49A6-BAD6-58A705C56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218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69105-C112-4DD5-9BBB-F45C62DC3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B9A4D1-C38B-40FE-BCDF-44FE53F6D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C1235E-16C0-4DB6-B9BE-FE2DD36AD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109-B708-494E-9810-DC07C5C888DC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B1837C-0FE9-4898-8863-19CF9633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3D90366-F18D-46F4-BE4B-C83EF897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147-659F-49A6-BAD6-58A705C56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23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1516D-6205-4DD9-9A27-6BB6D724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97447B3-D5CE-466A-9FCB-1CAA9A805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6163A0-EF9A-4355-BF32-B5306350C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109-B708-494E-9810-DC07C5C888DC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F3D75C-6743-451B-AA07-06B8CE1D6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FE794B-8FD9-4878-9B74-AF83A410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147-659F-49A6-BAD6-58A705C56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40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AB6AE-A2A2-4EEA-95D5-6175CECD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E63794-5BDA-4E65-99FA-C4F11296F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9979D9-D5D6-44FB-A58D-45691EFE1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603373-411F-4684-B01E-F3057C709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109-B708-494E-9810-DC07C5C888DC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3A325A-24FA-46F1-8493-538886DED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B0E9D3-E38A-4DBA-AB6D-DFDC58B74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147-659F-49A6-BAD6-58A705C56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633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EE4D62-7E46-4A93-ADCF-001C21CD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AF5C65E-3595-4813-B8DC-3D90110CF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F1D3C8C-93BE-4EA9-9A29-16BC42CBB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9F82AC7-268E-4886-89E0-577A08381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2F4D735-0949-4B64-A1AB-ADDCBD3B4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4D6ABA-60A2-48FD-A928-E07BD7CC6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109-B708-494E-9810-DC07C5C888DC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6FFD198-9264-46EE-A745-ACCE9285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6297E0-066A-42AE-9ED3-99A34652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147-659F-49A6-BAD6-58A705C56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126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16C02-017B-4ABB-A100-F9F5069F2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BF76129-091F-48C3-9A43-13EEFCE9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109-B708-494E-9810-DC07C5C888DC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61BAFBC-C2D2-45C8-9BD8-8815BAC16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C6CC82A-7C37-499C-A60F-203D27CF3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147-659F-49A6-BAD6-58A705C56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692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E984F2-DEC9-45C3-901F-BEEC85FD1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109-B708-494E-9810-DC07C5C888DC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3300F25-A634-48FC-B9DF-78D9C7CA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CA75FA4-FA85-466B-BFA7-7285C690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147-659F-49A6-BAD6-58A705C56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6340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3ACDB-9B16-4B57-A6B8-8ED64D01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E8D4A29-9BDF-485B-821E-30FBA6162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E357CA-D72B-4A37-84DB-B743C5039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DD53F4-7DDD-4C9F-9323-C98C61DD1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109-B708-494E-9810-DC07C5C888DC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B68C74D-0F55-4101-B318-BCCFF1B0C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5408AF3-20B0-475E-8F8D-ED555D7F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147-659F-49A6-BAD6-58A705C56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148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3C3F1-3F71-4271-8599-435B4BE9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EEE8F04-A6F2-4EED-97FA-EBC402144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A30D5CA-75DD-477A-B401-B26059AFA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668722-8E94-4D49-85EB-9ECC2ABC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109-B708-494E-9810-DC07C5C888DC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1BD7045-4934-44EE-8D51-A5131A54D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066D8B4-5081-4641-8F46-6C8CB53A7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147-659F-49A6-BAD6-58A705C56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405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12F5F1B-91F5-40C5-937B-90C4E115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099F365-F811-4DF1-8FCD-1A240AE09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5CAA03-6A74-4A36-B8EF-7A5766A5DD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14109-B708-494E-9810-DC07C5C888DC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5B757A-2643-4A5E-8E84-9613742F9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AB5DAA3-399D-4EB7-91ED-DDB0264AE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AA147-659F-49A6-BAD6-58A705C56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112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9" Type="http://schemas.openxmlformats.org/officeDocument/2006/relationships/image" Target="../media/image21.png"/><Relationship Id="rId21" Type="http://schemas.openxmlformats.org/officeDocument/2006/relationships/image" Target="../media/image11.png"/><Relationship Id="rId34" Type="http://schemas.microsoft.com/office/2007/relationships/hdphoto" Target="../media/hdphoto16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37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3.wdp"/><Relationship Id="rId36" Type="http://schemas.microsoft.com/office/2007/relationships/hdphoto" Target="../media/hdphoto17.wdp"/><Relationship Id="rId10" Type="http://schemas.microsoft.com/office/2007/relationships/hdphoto" Target="../media/hdphoto4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4.png"/><Relationship Id="rId30" Type="http://schemas.microsoft.com/office/2007/relationships/hdphoto" Target="../media/hdphoto14.wdp"/><Relationship Id="rId35" Type="http://schemas.openxmlformats.org/officeDocument/2006/relationships/image" Target="../media/image18.png"/><Relationship Id="rId8" Type="http://schemas.microsoft.com/office/2007/relationships/hdphoto" Target="../media/hdphoto3.wdp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501D48-8B1B-43F9-A14C-36FBB1530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F91161BA-8ADD-4384-A00E-10DCB95A4712}"/>
              </a:ext>
            </a:extLst>
          </p:cNvPr>
          <p:cNvSpPr/>
          <p:nvPr/>
        </p:nvSpPr>
        <p:spPr>
          <a:xfrm>
            <a:off x="779250" y="1874807"/>
            <a:ext cx="8971473" cy="4827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1C67C9CB-6DF8-4550-B8B9-7429DA39542D}"/>
              </a:ext>
            </a:extLst>
          </p:cNvPr>
          <p:cNvSpPr/>
          <p:nvPr/>
        </p:nvSpPr>
        <p:spPr>
          <a:xfrm>
            <a:off x="715991" y="155275"/>
            <a:ext cx="8971473" cy="15915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C43A6D-4239-4E72-8835-ED47886C3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3" b="89941" l="9961" r="89941">
                        <a14:foregroundMark x1="23340" y1="55469" x2="20508" y2="53613"/>
                        <a14:foregroundMark x1="56934" y1="10547" x2="54785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92" y="191937"/>
            <a:ext cx="1518250" cy="15182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28820C-76FC-453C-A7E1-4BB0A4F9B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92" y="127958"/>
            <a:ext cx="1646208" cy="164620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CF6EC2-9472-45C6-991A-D132F06FD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73" b="90723" l="9961" r="89844">
                        <a14:foregroundMark x1="61133" y1="47070" x2="50586" y2="65137"/>
                        <a14:foregroundMark x1="50586" y1="65137" x2="49121" y2="66309"/>
                        <a14:foregroundMark x1="49023" y1="57715" x2="54785" y2="64551"/>
                        <a14:foregroundMark x1="54980" y1="89844" x2="55371" y2="90820"/>
                        <a14:foregroundMark x1="30859" y1="9473" x2="30859" y2="9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00" y="127958"/>
            <a:ext cx="1591574" cy="15915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0E605D-3FEF-4D49-97E4-06B7B9F600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36" b="93457" l="9961" r="89844">
                        <a14:foregroundMark x1="45215" y1="9668" x2="43457" y2="7031"/>
                        <a14:foregroundMark x1="62109" y1="7422" x2="60059" y2="6836"/>
                        <a14:foregroundMark x1="50781" y1="93457" x2="4892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74" y="213324"/>
            <a:ext cx="1466221" cy="146622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0A82C8B-B92D-4E25-8D60-F9FFADD9F8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29" b="92188" l="9961" r="89844">
                        <a14:foregroundMark x1="52148" y1="9180" x2="52441" y2="7129"/>
                        <a14:foregroundMark x1="50879" y1="92188" x2="51074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84" y="213324"/>
            <a:ext cx="1554912" cy="1554912"/>
          </a:xfrm>
          <a:prstGeom prst="rect">
            <a:avLst/>
          </a:prstGeom>
        </p:spPr>
      </p:pic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0446D0F3-CB1B-4328-89CA-B88A8FEC5AC3}"/>
              </a:ext>
            </a:extLst>
          </p:cNvPr>
          <p:cNvGrpSpPr/>
          <p:nvPr/>
        </p:nvGrpSpPr>
        <p:grpSpPr>
          <a:xfrm>
            <a:off x="879896" y="2385204"/>
            <a:ext cx="3429000" cy="3429000"/>
            <a:chOff x="879896" y="2385204"/>
            <a:chExt cx="3429000" cy="34290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EE5B454-723B-4714-AD41-FE47F3C9B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61" b="89844" l="8887" r="92578">
                          <a14:foregroundMark x1="8887" y1="52246" x2="9082" y2="61133"/>
                          <a14:foregroundMark x1="89453" y1="50781" x2="92578" y2="64160"/>
                          <a14:foregroundMark x1="92578" y1="64160" x2="92578" y2="655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896" y="2385204"/>
              <a:ext cx="3429000" cy="3429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950810-E836-4ECB-8987-5D47DFC1BD80}"/>
                </a:ext>
              </a:extLst>
            </p:cNvPr>
            <p:cNvSpPr txBox="1"/>
            <p:nvPr/>
          </p:nvSpPr>
          <p:spPr>
            <a:xfrm>
              <a:off x="1424380" y="5230540"/>
              <a:ext cx="25118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ВЕЛОСИПЕД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D406F1E-A982-4848-8A93-49C4356D06AD}"/>
              </a:ext>
            </a:extLst>
          </p:cNvPr>
          <p:cNvGrpSpPr/>
          <p:nvPr/>
        </p:nvGrpSpPr>
        <p:grpSpPr>
          <a:xfrm>
            <a:off x="5088147" y="2484137"/>
            <a:ext cx="4340166" cy="3709085"/>
            <a:chOff x="5088147" y="2484137"/>
            <a:chExt cx="4340166" cy="3709085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BEDD6894-58D6-4082-A41D-5F5E9BD2313F}"/>
                </a:ext>
              </a:extLst>
            </p:cNvPr>
            <p:cNvSpPr/>
            <p:nvPr/>
          </p:nvSpPr>
          <p:spPr>
            <a:xfrm>
              <a:off x="5204243" y="5492150"/>
              <a:ext cx="707366" cy="7010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56993D57-F9F6-48EE-BCC6-CFD79C663082}"/>
                </a:ext>
              </a:extLst>
            </p:cNvPr>
            <p:cNvSpPr/>
            <p:nvPr/>
          </p:nvSpPr>
          <p:spPr>
            <a:xfrm>
              <a:off x="6091688" y="5492150"/>
              <a:ext cx="707366" cy="701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AAA35BF1-642B-4CC5-95BC-2EF617C257DD}"/>
                </a:ext>
              </a:extLst>
            </p:cNvPr>
            <p:cNvSpPr/>
            <p:nvPr/>
          </p:nvSpPr>
          <p:spPr>
            <a:xfrm>
              <a:off x="6955048" y="5492150"/>
              <a:ext cx="707366" cy="70107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9256EE9B-2BA0-4FC8-9A97-F31B8589771E}"/>
                </a:ext>
              </a:extLst>
            </p:cNvPr>
            <p:cNvSpPr/>
            <p:nvPr/>
          </p:nvSpPr>
          <p:spPr>
            <a:xfrm>
              <a:off x="7760180" y="5492150"/>
              <a:ext cx="707366" cy="7010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5E87243A-EAA6-4EA0-AF72-9F7172735B66}"/>
                </a:ext>
              </a:extLst>
            </p:cNvPr>
            <p:cNvSpPr/>
            <p:nvPr/>
          </p:nvSpPr>
          <p:spPr>
            <a:xfrm>
              <a:off x="8627135" y="5492150"/>
              <a:ext cx="707366" cy="701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BAC5B422-0A67-4945-9A5A-B70306BE9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844" l="1953" r="97461">
                          <a14:foregroundMark x1="6836" y1="44238" x2="6055" y2="42871"/>
                          <a14:foregroundMark x1="2083" y1="52246" x2="2344" y2="54980"/>
                          <a14:foregroundMark x1="92188" y1="46582" x2="93815" y2="49512"/>
                          <a14:foregroundMark x1="97266" y1="62012" x2="97461" y2="61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147" y="2484137"/>
              <a:ext cx="4340166" cy="290737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185818-8B62-4919-9C64-89061C63480C}"/>
                </a:ext>
              </a:extLst>
            </p:cNvPr>
            <p:cNvSpPr txBox="1"/>
            <p:nvPr/>
          </p:nvSpPr>
          <p:spPr>
            <a:xfrm>
              <a:off x="5242145" y="4868289"/>
              <a:ext cx="41681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 – ЛО – СИ – ПЕ - ДИ</a:t>
              </a: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E932A01A-BC70-4611-9D7E-5DDC47109930}"/>
              </a:ext>
            </a:extLst>
          </p:cNvPr>
          <p:cNvGrpSpPr/>
          <p:nvPr/>
        </p:nvGrpSpPr>
        <p:grpSpPr>
          <a:xfrm>
            <a:off x="758822" y="2919136"/>
            <a:ext cx="3429000" cy="2797056"/>
            <a:chOff x="879896" y="2956704"/>
            <a:chExt cx="3429000" cy="2797056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D4E9B69-422C-4062-BCA5-2646E7329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984" b="89941" l="9961" r="89974">
                          <a14:foregroundMark x1="56510" y1="8984" x2="65104" y2="16113"/>
                          <a14:foregroundMark x1="42578" y1="17383" x2="33724" y2="13379"/>
                          <a14:foregroundMark x1="27799" y1="11230" x2="32227" y2="10742"/>
                          <a14:foregroundMark x1="38411" y1="12109" x2="48503" y2="10352"/>
                          <a14:foregroundMark x1="67448" y1="14258" x2="81120" y2="19629"/>
                          <a14:foregroundMark x1="39323" y1="22266" x2="25130" y2="16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9896" y="2956704"/>
              <a:ext cx="3429000" cy="2286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C03900-D8A6-4E91-A987-4D4E69DAF190}"/>
                </a:ext>
              </a:extLst>
            </p:cNvPr>
            <p:cNvSpPr txBox="1"/>
            <p:nvPr/>
          </p:nvSpPr>
          <p:spPr>
            <a:xfrm>
              <a:off x="1424380" y="5230540"/>
              <a:ext cx="21401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АКВАРІУМ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5E4EB87D-F819-4AD2-A0B7-A1C98F14EAE9}"/>
              </a:ext>
            </a:extLst>
          </p:cNvPr>
          <p:cNvGrpSpPr/>
          <p:nvPr/>
        </p:nvGrpSpPr>
        <p:grpSpPr>
          <a:xfrm>
            <a:off x="5067718" y="2154456"/>
            <a:ext cx="4340166" cy="4052098"/>
            <a:chOff x="5063523" y="2141124"/>
            <a:chExt cx="4340166" cy="4052098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0122A7C-7B53-469D-B5B5-C1AFBEC32E4C}"/>
                </a:ext>
              </a:extLst>
            </p:cNvPr>
            <p:cNvSpPr/>
            <p:nvPr/>
          </p:nvSpPr>
          <p:spPr>
            <a:xfrm>
              <a:off x="5204243" y="5492150"/>
              <a:ext cx="707366" cy="7010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A1FEA355-F4CA-45DC-82BD-A3C4BB1FBDA0}"/>
                </a:ext>
              </a:extLst>
            </p:cNvPr>
            <p:cNvSpPr/>
            <p:nvPr/>
          </p:nvSpPr>
          <p:spPr>
            <a:xfrm>
              <a:off x="6091688" y="5492150"/>
              <a:ext cx="707366" cy="70107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C75398D4-12FB-4ADA-9EE0-8C2BE9DCB6C3}"/>
                </a:ext>
              </a:extLst>
            </p:cNvPr>
            <p:cNvSpPr/>
            <p:nvPr/>
          </p:nvSpPr>
          <p:spPr>
            <a:xfrm>
              <a:off x="6955048" y="5492150"/>
              <a:ext cx="707366" cy="701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ED915179-2FA9-49C2-BEDA-FAC0E0D31F67}"/>
                </a:ext>
              </a:extLst>
            </p:cNvPr>
            <p:cNvSpPr/>
            <p:nvPr/>
          </p:nvSpPr>
          <p:spPr>
            <a:xfrm>
              <a:off x="7760180" y="5492150"/>
              <a:ext cx="707366" cy="701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2123A521-B75B-41B8-A940-0459BD5A723F}"/>
                </a:ext>
              </a:extLst>
            </p:cNvPr>
            <p:cNvSpPr/>
            <p:nvPr/>
          </p:nvSpPr>
          <p:spPr>
            <a:xfrm>
              <a:off x="8627135" y="5492150"/>
              <a:ext cx="707366" cy="7010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D3399996-41D5-4D04-AD4D-31D60ABBE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61" b="89941" l="8138" r="93750">
                          <a14:foregroundMark x1="11133" y1="46680" x2="8333" y2="44922"/>
                          <a14:foregroundMark x1="75977" y1="19336" x2="81576" y2="45313"/>
                          <a14:foregroundMark x1="88867" y1="76855" x2="92122" y2="63867"/>
                          <a14:foregroundMark x1="85352" y1="12305" x2="79688" y2="14355"/>
                          <a14:foregroundMark x1="65690" y1="10547" x2="82292" y2="17578"/>
                          <a14:foregroundMark x1="77865" y1="89551" x2="77865" y2="89551"/>
                          <a14:foregroundMark x1="60742" y1="36523" x2="60742" y2="36523"/>
                          <a14:foregroundMark x1="93750" y1="57227" x2="93750" y2="57227"/>
                          <a14:foregroundMark x1="62630" y1="14063" x2="65690" y2="14063"/>
                          <a14:foregroundMark x1="65885" y1="12988" x2="69857" y2="11230"/>
                          <a14:foregroundMark x1="76888" y1="10547" x2="76888" y2="10547"/>
                          <a14:foregroundMark x1="84180" y1="12598" x2="80859" y2="10156"/>
                          <a14:foregroundMark x1="72917" y1="84277" x2="77865" y2="86035"/>
                          <a14:foregroundMark x1="75977" y1="89941" x2="75977" y2="89941"/>
                          <a14:foregroundMark x1="70117" y1="88184" x2="71549" y2="88184"/>
                          <a14:foregroundMark x1="72721" y1="89551" x2="74089" y2="89551"/>
                          <a14:foregroundMark x1="77344" y1="89551" x2="78776" y2="88867"/>
                          <a14:foregroundMark x1="34049" y1="44922" x2="29883" y2="4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3523" y="2141124"/>
              <a:ext cx="4340166" cy="289344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FD2977B-FAA6-4C0F-BBF2-3CFA9908D6D8}"/>
                </a:ext>
              </a:extLst>
            </p:cNvPr>
            <p:cNvSpPr txBox="1"/>
            <p:nvPr/>
          </p:nvSpPr>
          <p:spPr>
            <a:xfrm>
              <a:off x="5242145" y="4868289"/>
              <a:ext cx="37960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 – ВА – РІ – У - МИ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55ACCA29-65D4-471B-8BBB-98CE2ECC16FE}"/>
              </a:ext>
            </a:extLst>
          </p:cNvPr>
          <p:cNvGrpSpPr/>
          <p:nvPr/>
        </p:nvGrpSpPr>
        <p:grpSpPr>
          <a:xfrm>
            <a:off x="823045" y="2330688"/>
            <a:ext cx="3448103" cy="3389494"/>
            <a:chOff x="1056840" y="2364266"/>
            <a:chExt cx="3448103" cy="3389494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7384EA6-F37C-4E0C-815D-82DC03CE7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61" b="89974" l="8594" r="91113">
                          <a14:foregroundMark x1="8691" y1="47917" x2="8691" y2="47917"/>
                          <a14:foregroundMark x1="91113" y1="41341" x2="91113" y2="413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80" b="24971"/>
            <a:stretch/>
          </p:blipFill>
          <p:spPr>
            <a:xfrm>
              <a:off x="1056840" y="2364266"/>
              <a:ext cx="3448103" cy="309028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5B2B2F-B756-4D18-87FE-B8B0E0C535FE}"/>
                </a:ext>
              </a:extLst>
            </p:cNvPr>
            <p:cNvSpPr txBox="1"/>
            <p:nvPr/>
          </p:nvSpPr>
          <p:spPr>
            <a:xfrm>
              <a:off x="1424380" y="5230540"/>
              <a:ext cx="24879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ГІПОПОТАМ</a:t>
              </a: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B4940E50-13AE-48E3-B637-4B85597BF79E}"/>
              </a:ext>
            </a:extLst>
          </p:cNvPr>
          <p:cNvGrpSpPr/>
          <p:nvPr/>
        </p:nvGrpSpPr>
        <p:grpSpPr>
          <a:xfrm>
            <a:off x="4391718" y="1782927"/>
            <a:ext cx="5589818" cy="4469635"/>
            <a:chOff x="4500244" y="1765605"/>
            <a:chExt cx="5589818" cy="4469635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4521BC53-CF60-459C-9CE8-25FDE5925302}"/>
                </a:ext>
              </a:extLst>
            </p:cNvPr>
            <p:cNvSpPr/>
            <p:nvPr/>
          </p:nvSpPr>
          <p:spPr>
            <a:xfrm>
              <a:off x="6918294" y="5516517"/>
              <a:ext cx="707366" cy="7010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D3980374-BEE8-4766-B747-02E443F8BC8C}"/>
                </a:ext>
              </a:extLst>
            </p:cNvPr>
            <p:cNvSpPr/>
            <p:nvPr/>
          </p:nvSpPr>
          <p:spPr>
            <a:xfrm>
              <a:off x="6091688" y="5492150"/>
              <a:ext cx="707366" cy="70107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5E62D4B6-1409-48FA-A7F7-9F720BA547E5}"/>
                </a:ext>
              </a:extLst>
            </p:cNvPr>
            <p:cNvSpPr/>
            <p:nvPr/>
          </p:nvSpPr>
          <p:spPr>
            <a:xfrm>
              <a:off x="5194944" y="5514194"/>
              <a:ext cx="707366" cy="701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1B60D0F6-220C-44BA-B48A-059471F23DC5}"/>
                </a:ext>
              </a:extLst>
            </p:cNvPr>
            <p:cNvSpPr/>
            <p:nvPr/>
          </p:nvSpPr>
          <p:spPr>
            <a:xfrm>
              <a:off x="8638293" y="5492150"/>
              <a:ext cx="707366" cy="701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A4469808-D0A9-48F1-B5E4-5B466A5B7A54}"/>
                </a:ext>
              </a:extLst>
            </p:cNvPr>
            <p:cNvSpPr/>
            <p:nvPr/>
          </p:nvSpPr>
          <p:spPr>
            <a:xfrm>
              <a:off x="7811687" y="5534168"/>
              <a:ext cx="707366" cy="7010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85459E4-F28A-480E-964F-39E7D5CA2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961" b="89844" l="6445" r="92188">
                          <a14:foregroundMark x1="9049" y1="43262" x2="6510" y2="45020"/>
                          <a14:foregroundMark x1="91471" y1="47461" x2="92188" y2="4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244" y="1765605"/>
              <a:ext cx="5589818" cy="372654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2EA9C41-0553-45D5-A8D3-AA7440FA4AB4}"/>
                </a:ext>
              </a:extLst>
            </p:cNvPr>
            <p:cNvSpPr txBox="1"/>
            <p:nvPr/>
          </p:nvSpPr>
          <p:spPr>
            <a:xfrm>
              <a:off x="5219200" y="4846849"/>
              <a:ext cx="42175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ГІ – ПО – ПО – ТА - МИ</a:t>
              </a:r>
            </a:p>
          </p:txBody>
        </p:sp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8F9F6A18-F8E4-4C79-B3FB-3FD7332FECB9}"/>
              </a:ext>
            </a:extLst>
          </p:cNvPr>
          <p:cNvGrpSpPr/>
          <p:nvPr/>
        </p:nvGrpSpPr>
        <p:grpSpPr>
          <a:xfrm>
            <a:off x="821870" y="2466524"/>
            <a:ext cx="3448103" cy="3389494"/>
            <a:chOff x="1056840" y="2364266"/>
            <a:chExt cx="3448103" cy="3389494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F99FFCD2-1A27-41F1-A988-2F11F367A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8496" b="89844" l="20052" r="79753">
                          <a14:foregroundMark x1="21419" y1="53906" x2="20117" y2="52539"/>
                          <a14:foregroundMark x1="61328" y1="12500" x2="59375" y2="8496"/>
                          <a14:foregroundMark x1="79492" y1="48340" x2="79492" y2="483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7" r="12807"/>
            <a:stretch/>
          </p:blipFill>
          <p:spPr>
            <a:xfrm>
              <a:off x="1056840" y="2364266"/>
              <a:ext cx="3448103" cy="309028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966DA4E-007F-4A19-B3DD-914FEB006110}"/>
                </a:ext>
              </a:extLst>
            </p:cNvPr>
            <p:cNvSpPr txBox="1"/>
            <p:nvPr/>
          </p:nvSpPr>
          <p:spPr>
            <a:xfrm>
              <a:off x="1424380" y="5230540"/>
              <a:ext cx="28185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ФОТОКАМЕРА</a:t>
              </a:r>
            </a:p>
          </p:txBody>
        </p:sp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9B1BB5F8-11B8-4F6E-9CC8-2AA64DD8EA94}"/>
              </a:ext>
            </a:extLst>
          </p:cNvPr>
          <p:cNvGrpSpPr/>
          <p:nvPr/>
        </p:nvGrpSpPr>
        <p:grpSpPr>
          <a:xfrm>
            <a:off x="4463090" y="1736262"/>
            <a:ext cx="5589817" cy="4796489"/>
            <a:chOff x="4514765" y="1430882"/>
            <a:chExt cx="5589817" cy="4796489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A0EEDB16-F5CA-48E4-AAF8-F9424E882ED7}"/>
                </a:ext>
              </a:extLst>
            </p:cNvPr>
            <p:cNvSpPr/>
            <p:nvPr/>
          </p:nvSpPr>
          <p:spPr>
            <a:xfrm>
              <a:off x="6050353" y="5508330"/>
              <a:ext cx="707366" cy="7010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CAEEA8E6-261D-41E9-BE46-4E8084D488A1}"/>
                </a:ext>
              </a:extLst>
            </p:cNvPr>
            <p:cNvSpPr/>
            <p:nvPr/>
          </p:nvSpPr>
          <p:spPr>
            <a:xfrm>
              <a:off x="7811687" y="5512014"/>
              <a:ext cx="707366" cy="70107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D75570FC-1042-4944-B894-B91672092364}"/>
                </a:ext>
              </a:extLst>
            </p:cNvPr>
            <p:cNvSpPr/>
            <p:nvPr/>
          </p:nvSpPr>
          <p:spPr>
            <a:xfrm>
              <a:off x="6931020" y="5526299"/>
              <a:ext cx="707366" cy="701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CBF3E6A-5469-442F-AB4C-DB1F5764528E}"/>
                </a:ext>
              </a:extLst>
            </p:cNvPr>
            <p:cNvSpPr/>
            <p:nvPr/>
          </p:nvSpPr>
          <p:spPr>
            <a:xfrm>
              <a:off x="8638293" y="5492150"/>
              <a:ext cx="707366" cy="701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BFA4A333-BFFF-483E-9C54-65A6D5FE5843}"/>
                </a:ext>
              </a:extLst>
            </p:cNvPr>
            <p:cNvSpPr/>
            <p:nvPr/>
          </p:nvSpPr>
          <p:spPr>
            <a:xfrm>
              <a:off x="5190596" y="5526299"/>
              <a:ext cx="707366" cy="7010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C85739F8-997F-4691-A850-FC98AF72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961" b="91016" l="9961" r="89974">
                          <a14:foregroundMark x1="18750" y1="23633" x2="22005" y2="17090"/>
                          <a14:foregroundMark x1="35286" y1="29395" x2="35286" y2="29395"/>
                          <a14:foregroundMark x1="64518" y1="28809" x2="75651" y2="18750"/>
                          <a14:foregroundMark x1="75651" y1="18750" x2="76172" y2="18750"/>
                          <a14:foregroundMark x1="24219" y1="67285" x2="33073" y2="70313"/>
                          <a14:foregroundMark x1="88867" y1="72754" x2="88867" y2="75977"/>
                          <a14:foregroundMark x1="63607" y1="91016" x2="64714" y2="907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14765" y="1430882"/>
              <a:ext cx="5589817" cy="3726545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6D68ECF-E648-4490-B12B-95B3DAD0FCF3}"/>
                </a:ext>
              </a:extLst>
            </p:cNvPr>
            <p:cNvSpPr txBox="1"/>
            <p:nvPr/>
          </p:nvSpPr>
          <p:spPr>
            <a:xfrm>
              <a:off x="5158924" y="4937331"/>
              <a:ext cx="42607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 – ТО – КА – МЕ - РИ</a:t>
              </a:r>
            </a:p>
          </p:txBody>
        </p: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C8697E2C-F60C-48A4-BE12-2A253F506B69}"/>
              </a:ext>
            </a:extLst>
          </p:cNvPr>
          <p:cNvGrpSpPr/>
          <p:nvPr/>
        </p:nvGrpSpPr>
        <p:grpSpPr>
          <a:xfrm>
            <a:off x="1049854" y="2236431"/>
            <a:ext cx="2873657" cy="3726546"/>
            <a:chOff x="1056840" y="1742282"/>
            <a:chExt cx="3448103" cy="4011478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7C09530C-98E3-461E-B5CC-443B9BD67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3737" b="75456" l="3516" r="93848">
                          <a14:foregroundMark x1="43848" y1="23763" x2="43848" y2="23763"/>
                          <a14:foregroundMark x1="42969" y1="24544" x2="37988" y2="33008"/>
                          <a14:foregroundMark x1="26172" y1="38672" x2="23535" y2="46549"/>
                          <a14:foregroundMark x1="7910" y1="51302" x2="13672" y2="62240"/>
                          <a14:foregroundMark x1="13672" y1="62240" x2="15332" y2="63477"/>
                          <a14:foregroundMark x1="23535" y1="53841" x2="37988" y2="34570"/>
                          <a14:foregroundMark x1="51563" y1="22005" x2="58301" y2="15104"/>
                          <a14:foregroundMark x1="54492" y1="21615" x2="45020" y2="31250"/>
                          <a14:foregroundMark x1="20898" y1="55794" x2="15039" y2="62500"/>
                          <a14:foregroundMark x1="9668" y1="61654" x2="4688" y2="56576"/>
                          <a14:foregroundMark x1="8203" y1="48503" x2="10254" y2="45964"/>
                          <a14:foregroundMark x1="32129" y1="33594" x2="32129" y2="33008"/>
                          <a14:foregroundMark x1="36523" y1="29297" x2="38574" y2="27474"/>
                          <a14:foregroundMark x1="48633" y1="19661" x2="48047" y2="18294"/>
                          <a14:foregroundMark x1="54785" y1="15104" x2="55078" y2="13737"/>
                          <a14:foregroundMark x1="65723" y1="22396" x2="64551" y2="35938"/>
                          <a14:foregroundMark x1="64551" y1="35938" x2="62109" y2="38086"/>
                          <a14:foregroundMark x1="51563" y1="37109" x2="55664" y2="53646"/>
                          <a14:foregroundMark x1="55664" y1="53646" x2="55664" y2="53646"/>
                          <a14:foregroundMark x1="36523" y1="46354" x2="53027" y2="63672"/>
                          <a14:foregroundMark x1="88379" y1="64844" x2="86621" y2="59310"/>
                          <a14:foregroundMark x1="89258" y1="61068" x2="87500" y2="57747"/>
                          <a14:foregroundMark x1="84570" y1="46745" x2="82520" y2="39258"/>
                          <a14:foregroundMark x1="87793" y1="34180" x2="83105" y2="28320"/>
                          <a14:foregroundMark x1="84570" y1="32031" x2="83105" y2="21029"/>
                          <a14:foregroundMark x1="82227" y1="28320" x2="78906" y2="37826"/>
                          <a14:foregroundMark x1="78906" y1="37826" x2="81055" y2="46745"/>
                          <a14:foregroundMark x1="79785" y1="52083" x2="87793" y2="65430"/>
                          <a14:foregroundMark x1="87207" y1="54232" x2="86914" y2="51497"/>
                          <a14:foregroundMark x1="87207" y1="46940" x2="86914" y2="44206"/>
                          <a14:foregroundMark x1="85449" y1="74089" x2="71094" y2="71224"/>
                          <a14:foregroundMark x1="71094" y1="71224" x2="62695" y2="71094"/>
                          <a14:foregroundMark x1="49219" y1="70508" x2="16797" y2="69336"/>
                          <a14:foregroundMark x1="92773" y1="71875" x2="93945" y2="71680"/>
                          <a14:foregroundMark x1="87207" y1="75456" x2="87207" y2="75456"/>
                          <a14:foregroundMark x1="3516" y1="68750" x2="3516" y2="68750"/>
                          <a14:foregroundMark x1="7910" y1="72070" x2="7910" y2="72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" b="20126"/>
            <a:stretch/>
          </p:blipFill>
          <p:spPr>
            <a:xfrm>
              <a:off x="1056840" y="1742282"/>
              <a:ext cx="3448103" cy="3712266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0AE9A22-8099-49B8-B58D-50CAF8014751}"/>
                </a:ext>
              </a:extLst>
            </p:cNvPr>
            <p:cNvSpPr txBox="1"/>
            <p:nvPr/>
          </p:nvSpPr>
          <p:spPr>
            <a:xfrm>
              <a:off x="1424380" y="5230540"/>
              <a:ext cx="2431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ЕСКАЛАТОР</a:t>
              </a:r>
            </a:p>
          </p:txBody>
        </p:sp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1FD48024-5A60-49DD-A62F-C05AE8800FAD}"/>
              </a:ext>
            </a:extLst>
          </p:cNvPr>
          <p:cNvGrpSpPr/>
          <p:nvPr/>
        </p:nvGrpSpPr>
        <p:grpSpPr>
          <a:xfrm>
            <a:off x="4417899" y="1868877"/>
            <a:ext cx="5484285" cy="4686566"/>
            <a:chOff x="4514765" y="1430882"/>
            <a:chExt cx="5589817" cy="4800548"/>
          </a:xfrm>
        </p:grpSpPr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4E4360A3-591E-4E8F-B14B-1E5F004C0BB0}"/>
                </a:ext>
              </a:extLst>
            </p:cNvPr>
            <p:cNvSpPr/>
            <p:nvPr/>
          </p:nvSpPr>
          <p:spPr>
            <a:xfrm>
              <a:off x="6050353" y="5508330"/>
              <a:ext cx="707366" cy="7010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4D298594-4B74-443E-B1E4-DB2BECBB061A}"/>
                </a:ext>
              </a:extLst>
            </p:cNvPr>
            <p:cNvSpPr/>
            <p:nvPr/>
          </p:nvSpPr>
          <p:spPr>
            <a:xfrm>
              <a:off x="6903591" y="5500122"/>
              <a:ext cx="707366" cy="70107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D27E55B4-F2B2-432D-A0F4-DDDA59D75A69}"/>
                </a:ext>
              </a:extLst>
            </p:cNvPr>
            <p:cNvSpPr/>
            <p:nvPr/>
          </p:nvSpPr>
          <p:spPr>
            <a:xfrm>
              <a:off x="7776792" y="5529191"/>
              <a:ext cx="707366" cy="701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CA2AFDDB-AA41-4EFB-AB7A-B49D06837684}"/>
                </a:ext>
              </a:extLst>
            </p:cNvPr>
            <p:cNvSpPr/>
            <p:nvPr/>
          </p:nvSpPr>
          <p:spPr>
            <a:xfrm>
              <a:off x="5156235" y="5496063"/>
              <a:ext cx="707366" cy="701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A4327F84-C0FA-445C-A590-2256F9B397A3}"/>
                </a:ext>
              </a:extLst>
            </p:cNvPr>
            <p:cNvSpPr/>
            <p:nvPr/>
          </p:nvSpPr>
          <p:spPr>
            <a:xfrm>
              <a:off x="8624436" y="5530358"/>
              <a:ext cx="707366" cy="7010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1CC35C2-6BAC-443C-A81C-366E5A13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961" b="89844" l="2604" r="92773">
                          <a14:foregroundMark x1="7943" y1="50293" x2="25911" y2="56055"/>
                          <a14:foregroundMark x1="7161" y1="62305" x2="6836" y2="59863"/>
                          <a14:foregroundMark x1="6445" y1="45898" x2="7552" y2="45605"/>
                          <a14:foregroundMark x1="14974" y1="33887" x2="14974" y2="33887"/>
                          <a14:foregroundMark x1="17188" y1="29590" x2="18424" y2="27148"/>
                          <a14:foregroundMark x1="12305" y1="40430" x2="11914" y2="40723"/>
                          <a14:foregroundMark x1="14063" y1="36426" x2="13932" y2="36426"/>
                          <a14:foregroundMark x1="22461" y1="21094" x2="22070" y2="19238"/>
                          <a14:foregroundMark x1="39518" y1="24609" x2="40104" y2="37695"/>
                          <a14:foregroundMark x1="2669" y1="65039" x2="2669" y2="65039"/>
                          <a14:foregroundMark x1="90820" y1="36426" x2="92773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14765" y="1430882"/>
              <a:ext cx="5589817" cy="3726544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4DD9F1C-A8C7-4AC3-91BE-0B630618C472}"/>
                </a:ext>
              </a:extLst>
            </p:cNvPr>
            <p:cNvSpPr txBox="1"/>
            <p:nvPr/>
          </p:nvSpPr>
          <p:spPr>
            <a:xfrm>
              <a:off x="5158924" y="4937331"/>
              <a:ext cx="41185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ЕС – КА – ЛА – ТО - РИ</a:t>
              </a:r>
            </a:p>
          </p:txBody>
        </p:sp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33A6EA7E-706D-45BB-9E2E-1A4600C3B974}"/>
              </a:ext>
            </a:extLst>
          </p:cNvPr>
          <p:cNvGrpSpPr/>
          <p:nvPr/>
        </p:nvGrpSpPr>
        <p:grpSpPr>
          <a:xfrm>
            <a:off x="954609" y="2330688"/>
            <a:ext cx="3049987" cy="3793729"/>
            <a:chOff x="1056840" y="1742282"/>
            <a:chExt cx="3659682" cy="4083799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090D3705-1BD1-48E0-A8F3-90BC5DC9A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2630" b="81836" l="7129" r="94141">
                          <a14:foregroundMark x1="36816" y1="16081" x2="50879" y2="24414"/>
                          <a14:foregroundMark x1="50879" y1="24414" x2="59863" y2="33984"/>
                          <a14:foregroundMark x1="59863" y1="33984" x2="59863" y2="33984"/>
                          <a14:foregroundMark x1="57324" y1="13281" x2="78223" y2="16797"/>
                          <a14:foregroundMark x1="81348" y1="14909" x2="88770" y2="25065"/>
                          <a14:foregroundMark x1="30469" y1="43424" x2="56250" y2="46484"/>
                          <a14:foregroundMark x1="39355" y1="13477" x2="45703" y2="12760"/>
                          <a14:foregroundMark x1="65820" y1="38737" x2="83496" y2="48112"/>
                          <a14:foregroundMark x1="93066" y1="49544" x2="94141" y2="56641"/>
                          <a14:foregroundMark x1="10352" y1="71029" x2="7129" y2="700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98" b="9998"/>
            <a:stretch/>
          </p:blipFill>
          <p:spPr>
            <a:xfrm>
              <a:off x="1056840" y="1742282"/>
              <a:ext cx="3448103" cy="3712266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EBBD5A7-6D9C-4997-B85D-A5A2F3D81D2E}"/>
                </a:ext>
              </a:extLst>
            </p:cNvPr>
            <p:cNvSpPr txBox="1"/>
            <p:nvPr/>
          </p:nvSpPr>
          <p:spPr>
            <a:xfrm>
              <a:off x="1078904" y="5262855"/>
              <a:ext cx="3637618" cy="563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КАВОМАШИНА</a:t>
              </a:r>
            </a:p>
          </p:txBody>
        </p:sp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F648C03A-E29A-4BB0-B0D0-11F17CB07ED3}"/>
              </a:ext>
            </a:extLst>
          </p:cNvPr>
          <p:cNvGrpSpPr/>
          <p:nvPr/>
        </p:nvGrpSpPr>
        <p:grpSpPr>
          <a:xfrm>
            <a:off x="4336249" y="1963134"/>
            <a:ext cx="5457094" cy="4675357"/>
            <a:chOff x="4528622" y="1430882"/>
            <a:chExt cx="5562103" cy="4789066"/>
          </a:xfrm>
        </p:grpSpPr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F3450E5F-17AB-41EF-BFE2-E4765D9C6FCD}"/>
                </a:ext>
              </a:extLst>
            </p:cNvPr>
            <p:cNvSpPr/>
            <p:nvPr/>
          </p:nvSpPr>
          <p:spPr>
            <a:xfrm>
              <a:off x="6848961" y="5507762"/>
              <a:ext cx="707366" cy="7010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0D7EC361-EB2F-437E-A704-E9F3ADDBCE58}"/>
                </a:ext>
              </a:extLst>
            </p:cNvPr>
            <p:cNvSpPr/>
            <p:nvPr/>
          </p:nvSpPr>
          <p:spPr>
            <a:xfrm>
              <a:off x="7736698" y="5507762"/>
              <a:ext cx="707366" cy="70107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AC0933C6-1905-4506-9E7E-C09B5C3758B8}"/>
                </a:ext>
              </a:extLst>
            </p:cNvPr>
            <p:cNvSpPr/>
            <p:nvPr/>
          </p:nvSpPr>
          <p:spPr>
            <a:xfrm>
              <a:off x="5156783" y="5508127"/>
              <a:ext cx="707366" cy="701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9026C541-DBD5-40EE-B873-A0F4EEE17503}"/>
                </a:ext>
              </a:extLst>
            </p:cNvPr>
            <p:cNvSpPr/>
            <p:nvPr/>
          </p:nvSpPr>
          <p:spPr>
            <a:xfrm>
              <a:off x="8624435" y="5518876"/>
              <a:ext cx="707366" cy="701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5ADED97B-5A11-46DD-995A-42157E03082C}"/>
                </a:ext>
              </a:extLst>
            </p:cNvPr>
            <p:cNvSpPr/>
            <p:nvPr/>
          </p:nvSpPr>
          <p:spPr>
            <a:xfrm>
              <a:off x="6004286" y="5499108"/>
              <a:ext cx="707366" cy="7010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6D1DBBCC-8903-4F3C-A5CC-88133504F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3516" b="93555" l="9961" r="93099">
                          <a14:foregroundMark x1="13086" y1="17871" x2="21745" y2="32422"/>
                          <a14:foregroundMark x1="21745" y1="32422" x2="21875" y2="32715"/>
                          <a14:foregroundMark x1="16081" y1="6738" x2="27995" y2="9180"/>
                          <a14:foregroundMark x1="47331" y1="13965" x2="56510" y2="37402"/>
                          <a14:foregroundMark x1="46029" y1="3613" x2="45508" y2="3906"/>
                          <a14:foregroundMark x1="44206" y1="4199" x2="44206" y2="4199"/>
                          <a14:foregroundMark x1="42904" y1="5078" x2="44206" y2="4492"/>
                          <a14:foregroundMark x1="76953" y1="6445" x2="86589" y2="33887"/>
                          <a14:foregroundMark x1="86589" y1="33887" x2="87565" y2="40820"/>
                          <a14:foregroundMark x1="92253" y1="18164" x2="93164" y2="27344"/>
                          <a14:foregroundMark x1="69531" y1="92188" x2="77865" y2="93555"/>
                          <a14:foregroundMark x1="63737" y1="76563" x2="64128" y2="68750"/>
                          <a14:foregroundMark x1="62240" y1="58887" x2="62044" y2="62598"/>
                          <a14:foregroundMark x1="61849" y1="58887" x2="61849" y2="54980"/>
                          <a14:foregroundMark x1="34310" y1="91895" x2="28385" y2="92480"/>
                          <a14:foregroundMark x1="71940" y1="11426" x2="76042" y2="23730"/>
                          <a14:foregroundMark x1="70443" y1="12305" x2="70443" y2="12305"/>
                          <a14:foregroundMark x1="70833" y1="9180" x2="70833" y2="9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8622" y="1430882"/>
              <a:ext cx="5562103" cy="372654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ED6683F-8486-4FDC-AA97-269A4F14A120}"/>
                </a:ext>
              </a:extLst>
            </p:cNvPr>
            <p:cNvSpPr txBox="1"/>
            <p:nvPr/>
          </p:nvSpPr>
          <p:spPr>
            <a:xfrm>
              <a:off x="5198468" y="4930410"/>
              <a:ext cx="4222193" cy="535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 –ВО –МА –ШИ -НИ</a:t>
              </a:r>
            </a:p>
          </p:txBody>
        </p:sp>
      </p:grp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D7BDC992-DAFA-45D8-966C-54A9D06386B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45" y="4022536"/>
            <a:ext cx="2615621" cy="261562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90225BFB-1B1D-4FF5-A0A5-F601EA4DF54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46" y="2142286"/>
            <a:ext cx="4089037" cy="4122646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9E902D69-6844-41F3-B1C7-978667B3EA8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98821A2-2EEE-40A1-AC90-7EB7101661C7}"/>
</file>

<file path=customXml/itemProps2.xml><?xml version="1.0" encoding="utf-8"?>
<ds:datastoreItem xmlns:ds="http://schemas.openxmlformats.org/officeDocument/2006/customXml" ds:itemID="{2340C760-5D51-4172-B4C1-6EC1D181CDD9}"/>
</file>

<file path=customXml/itemProps3.xml><?xml version="1.0" encoding="utf-8"?>
<ds:datastoreItem xmlns:ds="http://schemas.openxmlformats.org/officeDocument/2006/customXml" ds:itemID="{42F817FE-0EE4-428B-913B-7E0BB3D5334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2026-02-24T12:41:22Z</dcterms:created>
  <dcterms:modified xsi:type="dcterms:W3CDTF">2026-02-24T12:41:45Z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