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4C0CD-8CFC-77B7-5428-F1BA3B2AD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E67777-D223-89D6-B3EB-64AA722AE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D59809-F44F-4864-C5A0-14352FAE2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EAE0AE-1C66-49CA-FF57-B11A13199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5C03C7-DF06-553B-59E6-463E0A47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829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887C6-F7EF-986D-9218-D13F3D86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42BB47-59EC-1BAA-67F6-A3538EC26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B3FC73-E991-D131-56BE-076E4604F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D73BB8-9780-81BE-E288-5DC71AB6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427A2D-8D8E-8046-87EE-DB50F3376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202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6091A1-A593-7144-BDA6-BFED0FAE6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EC454E-AE1F-87E0-86A4-8CF33434F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2FF4D-2240-1577-CFBD-82BF88339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4E7C6-F6EF-BE15-3478-F51597B1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1A54C6-5B47-4216-CAEE-223B6EF3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0339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417679-73D1-2C67-7002-523545BE5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360E71-B0B2-BD04-D974-81B099FEA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A03181-3096-F0A1-443A-2D578462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DC2E32-E256-B606-EE50-43F44389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66114-979F-31FA-A28F-130002FC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87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5D871-C7BE-54F8-7405-654FA08C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17D163-BEAC-B575-FC6A-9D30D4C49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C6061-BB29-C571-341D-43D956AA1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002DB-0B0D-2DF7-A3F7-458BE1B08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70E40B-9A99-19FA-B521-ADB1AA38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0679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ECF3F-F71C-B368-2F7C-B2868922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8C315-F734-0951-EEDE-402234F7AE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BF21C9-AADB-A300-2AAD-7F7746596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1DEDA9-5246-E839-8EC0-015DCF8BF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E06423-4A39-5C28-7E65-19A1F5B53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24A101-0FF5-B38E-9B92-47A05F520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6217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6F6A9-E222-FEE0-3E66-E4E8F136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A90B96-393E-ED05-908C-F29620AAD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B449F3-6C8E-1720-459D-C7A30503D6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3CABA8-D3F1-38FE-E02C-99B4499A1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AF1257-19A2-DD32-1251-B884FC843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6BB74E-8E8F-DB0A-317D-3394BA0F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8BB3830-5CC3-31CC-B302-FB04D71C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EBFBF7-A995-5A2B-3792-FDCD58F53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8707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382D7-D58B-2C14-F3FB-89BB8FCAB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AAE6370-DA2C-C247-7C14-107806521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3DEE29-5C73-56DC-D894-C8C45D051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EC2DAE-69FA-AEF6-38D3-0452C5DB2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09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6C0B82-F7E9-D6BF-F093-9BB721E4D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84A97B-B861-23A4-5D34-8C96EEBB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A1D366-0428-CA26-F1A4-0467DA3D3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0640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1B347-E4A1-080A-3DB8-EE2210F5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FE9303-E9FF-D842-084F-0EDE44DAC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408535-179A-2A6D-BD32-E7B0C56AF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398EB6-411C-B20C-F499-AE084E5A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CDBF84-BA25-A616-3A97-A2731BC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9D43F7-F191-8F85-4D14-2FDF5FB1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7835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394B3-C71D-412B-F263-02B3109B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E2C650-F604-9B7D-7285-AB3D6E419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C9D720-839F-E945-6396-765D39631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F1C660-FFE6-04E3-7962-6B73EC999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93A07-6C72-81D4-4668-CA3FDD4A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56078A-4A74-F4EF-789A-5C07DF614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743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03D53-BF2A-5DD8-AF25-D30CB360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5EB5CD-40DC-98FF-DCC1-07530ADC7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0112E9-0972-11AE-CD40-9DF38D206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E58FFA-438E-724B-958D-834A8EB911BA}" type="datetimeFigureOut">
              <a:rPr lang="ru-UA" smtClean="0"/>
              <a:t>24.02.2026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C4F0BD-63A8-0A45-8132-81A03DD1E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07B-9873-918B-1F05-4EC178C27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EB07A9-1CA5-8C41-808A-E3F2D46D31B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125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6CAE7B-278C-417C-93CE-5019D98CF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1" y="-67977"/>
            <a:ext cx="12170763" cy="6954722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80F159C-409B-F96D-5007-6381F2DF578F}"/>
              </a:ext>
            </a:extLst>
          </p:cNvPr>
          <p:cNvSpPr/>
          <p:nvPr/>
        </p:nvSpPr>
        <p:spPr>
          <a:xfrm>
            <a:off x="7887983" y="2390033"/>
            <a:ext cx="4127426" cy="4179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2C2155-58F7-90BC-36F5-7825F0A66E76}"/>
              </a:ext>
            </a:extLst>
          </p:cNvPr>
          <p:cNvSpPr/>
          <p:nvPr/>
        </p:nvSpPr>
        <p:spPr>
          <a:xfrm>
            <a:off x="412880" y="540631"/>
            <a:ext cx="4114565" cy="420508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EB0201-A59E-4EBD-8E96-73873040F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6" y="552498"/>
            <a:ext cx="4207335" cy="420733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814DA2-9577-4750-8AB3-D98F7F83F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66" y="2361748"/>
            <a:ext cx="4207335" cy="420733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78AACC-D9DC-40F7-AD2E-0D299E950E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33" b="2733"/>
          <a:stretch/>
        </p:blipFill>
        <p:spPr>
          <a:xfrm>
            <a:off x="419283" y="1499811"/>
            <a:ext cx="761365" cy="719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A0A7861-5AB6-4B80-A1B7-D7EF8B663F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753" b="4753"/>
          <a:stretch/>
        </p:blipFill>
        <p:spPr>
          <a:xfrm>
            <a:off x="412880" y="2258286"/>
            <a:ext cx="839532" cy="770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6BC495-2814-4FEA-89AE-9E8B8DA0C9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91163" y="3145691"/>
            <a:ext cx="875496" cy="8754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CA646F-D265-49F2-9636-E2D421037D3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884" b="5884"/>
          <a:stretch/>
        </p:blipFill>
        <p:spPr>
          <a:xfrm>
            <a:off x="2111841" y="656644"/>
            <a:ext cx="797510" cy="7036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4E52163-3948-46D6-8100-9989D75625A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31385" y="3891482"/>
            <a:ext cx="875496" cy="875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C3B99F-D7D7-441B-9402-3C6884707DC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1726" b="11726"/>
          <a:stretch/>
        </p:blipFill>
        <p:spPr>
          <a:xfrm>
            <a:off x="1266070" y="666712"/>
            <a:ext cx="766328" cy="672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C8E8B2-57DA-4540-83E3-47A81430C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146" r="6146"/>
          <a:stretch/>
        </p:blipFill>
        <p:spPr>
          <a:xfrm>
            <a:off x="7898331" y="3215288"/>
            <a:ext cx="748800" cy="853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B7392C-1055-441A-9CA6-BCDA05B06CF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865" r="1865"/>
          <a:stretch/>
        </p:blipFill>
        <p:spPr>
          <a:xfrm>
            <a:off x="8726400" y="2390033"/>
            <a:ext cx="780106" cy="810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1ADD98-EC37-4DCB-B067-798C560D344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5195" b="5195"/>
          <a:stretch/>
        </p:blipFill>
        <p:spPr>
          <a:xfrm>
            <a:off x="2910956" y="631183"/>
            <a:ext cx="813649" cy="7291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A43BA45-FAD5-4BF5-86C1-5A85A1A78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917" r="3917"/>
          <a:stretch/>
        </p:blipFill>
        <p:spPr>
          <a:xfrm>
            <a:off x="3769127" y="589868"/>
            <a:ext cx="719864" cy="7810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F6FC4F-E95E-4D9F-8013-CB7DD106C010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657" r="657"/>
          <a:stretch/>
        </p:blipFill>
        <p:spPr>
          <a:xfrm>
            <a:off x="7895978" y="4052514"/>
            <a:ext cx="813293" cy="8241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9F7F467-1A55-434F-A71C-A6214BD62DC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78" r="7730"/>
          <a:stretch>
            <a:fillRect/>
          </a:stretch>
        </p:blipFill>
        <p:spPr>
          <a:xfrm>
            <a:off x="7887983" y="4933835"/>
            <a:ext cx="731286" cy="793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890F719-5C2B-472E-99A1-129EDE0C5B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2723" b="2723"/>
          <a:stretch/>
        </p:blipFill>
        <p:spPr>
          <a:xfrm>
            <a:off x="7843665" y="5768605"/>
            <a:ext cx="814885" cy="770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FD8A9CD-EB0D-452D-A817-C09B20CC3EC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t="13721" b="13721"/>
          <a:stretch/>
        </p:blipFill>
        <p:spPr>
          <a:xfrm>
            <a:off x="9545980" y="2544100"/>
            <a:ext cx="805949" cy="584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2BA516-8AE0-4281-AE30-0D87F6066CF6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9708" b="9708"/>
          <a:stretch/>
        </p:blipFill>
        <p:spPr>
          <a:xfrm rot="380361">
            <a:off x="10349066" y="2461131"/>
            <a:ext cx="847916" cy="683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3B2BE8A-D2A4-4718-B866-F436DF969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 l="11482" r="11482"/>
          <a:stretch/>
        </p:blipFill>
        <p:spPr bwMode="auto">
          <a:xfrm>
            <a:off x="11305793" y="2323057"/>
            <a:ext cx="681222" cy="8842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2F2D328-C191-421C-9559-1C4F753DA67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1306881" y="152998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F20E776-AD8B-4A3B-8B1E-CCDEA07A4F9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2996302" y="2375026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F381F11-307A-4C09-A9D6-CDA1406425E2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2136642" y="3221848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119C789-BE9A-4C9B-A5BC-610DF70F25B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3815087" y="1567733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10430AE-B832-4D72-9572-B7A57579C23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3812262" y="152998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D53637A-08A4-4B74-8CB8-75B8A850BD4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1327756" y="321483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EBE66BB-5198-46E1-B047-19425355803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2966056" y="405303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30DDCAC-0AD3-4B6D-A342-9E41518E927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2159115" y="2375168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946401B-DBC9-4A27-8E61-64AD926739F0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9625855" y="3343136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377363E-F712-4C92-A75C-795DBD43BBB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10451546" y="418343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C7FA419-7C6D-496E-8BC3-77E95D655AE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9622951" y="5049306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F5F41A2-0DDE-4997-ACF0-A91BC9D215C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8794975" y="4183434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EA7C13C-4E7A-49B5-88E0-4E2B7A13925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11296787" y="3361023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08491FE-AC64-4841-84EF-71CA5955859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9631484" y="5866595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C83D13-5C2E-4D22-8F75-104C4182AEC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11293093" y="5872621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226E152-8DF0-416A-A9ED-2E4C30348E8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53575" r="47881" b="1834"/>
          <a:stretch/>
        </p:blipFill>
        <p:spPr>
          <a:xfrm>
            <a:off x="11305792" y="5046180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9AC76D-9DE4-4608-AE9C-8C38B0AEA9C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1" b="55409"/>
          <a:stretch/>
        </p:blipFill>
        <p:spPr>
          <a:xfrm>
            <a:off x="3807581" y="3300443"/>
            <a:ext cx="642956" cy="56227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975990D-81D5-412C-8208-F0D756D2362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256754" y="1396424"/>
            <a:ext cx="814885" cy="87399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4AFE000-C26F-4D44-8231-B6DBB7ED2B0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075075" y="1408289"/>
            <a:ext cx="814885" cy="838131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0A4CA35-1243-4DA8-8BE6-5CF28FDE4F1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902814" y="1408289"/>
            <a:ext cx="814885" cy="826265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29A751D-ED14-4699-A15C-F6D4E4BE8A4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3727208" y="1408289"/>
            <a:ext cx="814885" cy="81126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F439A38-16C7-43E8-865E-659337BC971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244641" y="2229514"/>
            <a:ext cx="814885" cy="848068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7179537-9CDE-4B9F-AB6F-6EEC0D90A42E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076394" y="2228748"/>
            <a:ext cx="814885" cy="84168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10D9B9E-5945-4510-A16E-4D7DE444B57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904133" y="2228748"/>
            <a:ext cx="814885" cy="834713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268EFC7-E144-42E2-A3BA-EDB0ECB70696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3728527" y="2216088"/>
            <a:ext cx="814885" cy="85434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C1C13E9-C083-4EE9-A0E3-4ED54A834A5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243322" y="3084316"/>
            <a:ext cx="814885" cy="82425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7CEF2B3-0E19-496E-A715-0E1D3C58DC6B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075075" y="3084316"/>
            <a:ext cx="814885" cy="82425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4146FB3-C377-4338-B32E-5C4B233B25C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902814" y="3084316"/>
            <a:ext cx="814885" cy="82425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D4D4AE4-9092-44AB-9DBF-61A0E71822B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3727208" y="3090778"/>
            <a:ext cx="814885" cy="832523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AA01120-2EDD-4641-9430-19228604E50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244641" y="3923301"/>
            <a:ext cx="814885" cy="83653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08D8AF5-E0CC-405C-89CD-86EF1CC6133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076394" y="3932817"/>
            <a:ext cx="814885" cy="826774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EAE8A02-2C40-4F40-8520-8C92EEEB789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2904133" y="3929423"/>
            <a:ext cx="814885" cy="824252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6BF21CF3-5AF5-4D59-9ACE-AD2426EEA95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3728527" y="3932817"/>
            <a:ext cx="814885" cy="820858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655A914-B626-4CD5-A0C9-C16DF7D75FAA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716638" y="3214834"/>
            <a:ext cx="814885" cy="823668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B93B33E-A83D-4AB0-B354-903332859237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9548391" y="3214834"/>
            <a:ext cx="814885" cy="83767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2A9F453-A768-496C-8F6E-4489AD0EF37E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376130" y="3214834"/>
            <a:ext cx="814885" cy="83767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95F9263-11A2-49E0-A9BA-E2EC3290A00E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1200524" y="3214834"/>
            <a:ext cx="814885" cy="83767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B59C19-5478-419C-A547-4D1C35CADAF9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717957" y="4066787"/>
            <a:ext cx="814885" cy="819296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CA84B42B-6897-472E-9095-08AE94C8FEE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9549710" y="4076763"/>
            <a:ext cx="814885" cy="799870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2DD2C2C-14B3-43D3-B83B-8BFFB432B39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377449" y="4076761"/>
            <a:ext cx="814885" cy="82613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0619B5C-6264-43C2-B3DB-898A35D3360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1201843" y="4066787"/>
            <a:ext cx="814885" cy="83767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6EA1726-A1F8-4551-B50B-7AAB8A03E8E2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716638" y="4886083"/>
            <a:ext cx="814885" cy="83767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511858EF-1E71-40E4-9D41-A3EE74BB00C8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9548391" y="4876633"/>
            <a:ext cx="814885" cy="85353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291DDB3-B2FA-4D3C-8F4E-24C769D6ADD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376130" y="4904033"/>
            <a:ext cx="814885" cy="82613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53356DA-28B5-4836-92C8-E216EDE7B4DD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1200524" y="4904467"/>
            <a:ext cx="814885" cy="812664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924C0732-1F50-4B09-AC6E-79046CBAAFF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717957" y="5730170"/>
            <a:ext cx="814885" cy="83266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DE4AA8D-9C97-4A60-B757-42F83B718496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9549710" y="5709299"/>
            <a:ext cx="814885" cy="85353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88F07AA-E0A6-4107-928A-512ECB3A563A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377449" y="5723762"/>
            <a:ext cx="814885" cy="839074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078424-63A5-4A4A-A777-F2D19764FD1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1201843" y="5709299"/>
            <a:ext cx="814885" cy="853537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4" name="Рисунок 3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2A30661-F601-4DE0-5FE1-9C0DA34EB3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84088" y="4325361"/>
            <a:ext cx="2402583" cy="240258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3602A47-D929-C307-83B1-218C33D61F9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-92226"/>
            <a:ext cx="777344" cy="672952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звезда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BDFC89-6951-9FC6-46D9-9D619660553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19637" y="767804"/>
            <a:ext cx="2483678" cy="25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9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C1FA463-D292-4561-B4C1-4CFD1FD5D579}"/>
</file>

<file path=customXml/itemProps2.xml><?xml version="1.0" encoding="utf-8"?>
<ds:datastoreItem xmlns:ds="http://schemas.openxmlformats.org/officeDocument/2006/customXml" ds:itemID="{D0C8559C-880D-49A0-923C-F0C9F09BF4CE}"/>
</file>

<file path=customXml/itemProps3.xml><?xml version="1.0" encoding="utf-8"?>
<ds:datastoreItem xmlns:ds="http://schemas.openxmlformats.org/officeDocument/2006/customXml" ds:itemID="{A37D7D83-9207-40B9-A721-4B59CA1C1516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2026-02-20T08:33:45Z</dcterms:created>
  <dcterms:modified xsi:type="dcterms:W3CDTF">2026-02-24T08:02:44Z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