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4C0CD-8CFC-77B7-5428-F1BA3B2AD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E67777-D223-89D6-B3EB-64AA722AE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59809-F44F-4864-C5A0-14352FAE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AE0AE-1C66-49CA-FF57-B11A1319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C03C7-DF06-553B-59E6-463E0A47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82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887C6-F7EF-986D-9218-D13F3D8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2BB47-59EC-1BAA-67F6-A3538EC26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B3FC73-E991-D131-56BE-076E4604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D73BB8-9780-81BE-E288-5DC71AB6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427A2D-8D8E-8046-87EE-DB50F337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202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6091A1-A593-7144-BDA6-BFED0FAE6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EC454E-AE1F-87E0-86A4-8CF33434F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2FF4D-2240-1577-CFBD-82BF8833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4E7C6-F6EF-BE15-3478-F51597B1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A54C6-5B47-4216-CAEE-223B6EF3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033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17679-73D1-2C67-7002-523545BE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60E71-B0B2-BD04-D974-81B099FE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A03181-3096-F0A1-443A-2D578462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C2E32-E256-B606-EE50-43F44389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66114-979F-31FA-A28F-130002FC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87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5D871-C7BE-54F8-7405-654FA08C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7D163-BEAC-B575-FC6A-9D30D4C49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C6061-BB29-C571-341D-43D956AA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002DB-0B0D-2DF7-A3F7-458BE1B0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70E40B-9A99-19FA-B521-ADB1AA38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067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ECF3F-F71C-B368-2F7C-B2868922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8C315-F734-0951-EEDE-402234F7A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BF21C9-AADB-A300-2AAD-7F7746596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DEDA9-5246-E839-8EC0-015DCF8B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E06423-4A39-5C28-7E65-19A1F5B5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24A101-0FF5-B38E-9B92-47A05F52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62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6F6A9-E222-FEE0-3E66-E4E8F13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A90B96-393E-ED05-908C-F29620AA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B449F3-6C8E-1720-459D-C7A30503D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3CABA8-D3F1-38FE-E02C-99B4499A1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AF1257-19A2-DD32-1251-B884FC843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BB74E-8E8F-DB0A-317D-3394BA0F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BB3830-5CC3-31CC-B302-FB04D71C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EBFBF7-A995-5A2B-3792-FDCD58F5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707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382D7-D58B-2C14-F3FB-89BB8FCA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AE6370-DA2C-C247-7C14-10780652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3DEE29-5C73-56DC-D894-C8C45D05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EC2DAE-69FA-AEF6-38D3-0452C5DB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09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6C0B82-F7E9-D6BF-F093-9BB721E4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84A97B-B861-23A4-5D34-8C96EEBB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1D366-0428-CA26-F1A4-0467DA3D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40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1B347-E4A1-080A-3DB8-EE2210F5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E9303-E9FF-D842-084F-0EDE44DAC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408535-179A-2A6D-BD32-E7B0C56AF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98EB6-411C-B20C-F499-AE084E5A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CDBF84-BA25-A616-3A97-A2731BC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D43F7-F191-8F85-4D14-2FDF5FB1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835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94B3-C71D-412B-F263-02B3109B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E2C650-F604-9B7D-7285-AB3D6E419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9D720-839F-E945-6396-765D39631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F1C660-FFE6-04E3-7962-6B73EC99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93A07-6C72-81D4-4668-CA3FDD4A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56078A-4A74-F4EF-789A-5C07DF61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743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03D53-BF2A-5DD8-AF25-D30CB360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5EB5CD-40DC-98FF-DCC1-07530ADC7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112E9-0972-11AE-CD40-9DF38D206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4F0BD-63A8-0A45-8132-81A03DD1E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07B-9873-918B-1F05-4EC178C27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12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CAE7B-278C-417C-93CE-5019D98CF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-67977"/>
            <a:ext cx="12170763" cy="6954722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80F159C-409B-F96D-5007-6381F2DF578F}"/>
              </a:ext>
            </a:extLst>
          </p:cNvPr>
          <p:cNvSpPr/>
          <p:nvPr/>
        </p:nvSpPr>
        <p:spPr>
          <a:xfrm>
            <a:off x="7887983" y="2390033"/>
            <a:ext cx="4127426" cy="4179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2C2155-58F7-90BC-36F5-7825F0A66E76}"/>
              </a:ext>
            </a:extLst>
          </p:cNvPr>
          <p:cNvSpPr/>
          <p:nvPr/>
        </p:nvSpPr>
        <p:spPr>
          <a:xfrm>
            <a:off x="412880" y="540631"/>
            <a:ext cx="4114565" cy="42050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B0201-A59E-4EBD-8E96-73873040F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6" y="552498"/>
            <a:ext cx="4207335" cy="42073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814DA2-9577-4750-8AB3-D98F7F83F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66" y="2361748"/>
            <a:ext cx="4207335" cy="42073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8AACC-D9DC-40F7-AD2E-0D299E950E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33" b="2733"/>
          <a:stretch/>
        </p:blipFill>
        <p:spPr>
          <a:xfrm>
            <a:off x="419283" y="1499811"/>
            <a:ext cx="761365" cy="719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0A7861-5AB6-4B80-A1B7-D7EF8B663F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753" b="4753"/>
          <a:stretch/>
        </p:blipFill>
        <p:spPr>
          <a:xfrm>
            <a:off x="412880" y="2258286"/>
            <a:ext cx="839532" cy="770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6BC495-2814-4FEA-89AE-9E8B8DA0C9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1163" y="3145691"/>
            <a:ext cx="875496" cy="8754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CA646F-D265-49F2-9636-E2D421037D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884" b="5884"/>
          <a:stretch/>
        </p:blipFill>
        <p:spPr>
          <a:xfrm>
            <a:off x="2111841" y="656644"/>
            <a:ext cx="797510" cy="703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E52163-3948-46D6-8100-9989D75625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31385" y="3891482"/>
            <a:ext cx="875496" cy="87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3B99F-D7D7-441B-9402-3C6884707D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1726" b="11726"/>
          <a:stretch/>
        </p:blipFill>
        <p:spPr>
          <a:xfrm>
            <a:off x="1266070" y="666712"/>
            <a:ext cx="766328" cy="672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C8E8B2-57DA-4540-83E3-47A81430C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146" r="6146"/>
          <a:stretch/>
        </p:blipFill>
        <p:spPr>
          <a:xfrm>
            <a:off x="7898331" y="3215288"/>
            <a:ext cx="748800" cy="85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B7392C-1055-441A-9CA6-BCDA05B06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146" r="6146"/>
          <a:stretch/>
        </p:blipFill>
        <p:spPr>
          <a:xfrm>
            <a:off x="8726400" y="2390033"/>
            <a:ext cx="780106" cy="81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1ADD98-EC37-4DCB-B067-798C560D34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810" b="8810"/>
          <a:stretch/>
        </p:blipFill>
        <p:spPr>
          <a:xfrm>
            <a:off x="2910956" y="631183"/>
            <a:ext cx="813649" cy="729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43BA45-FAD5-4BF5-86C1-5A85A1A78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146" r="6146"/>
          <a:stretch/>
        </p:blipFill>
        <p:spPr>
          <a:xfrm>
            <a:off x="3710340" y="540631"/>
            <a:ext cx="817105" cy="886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F6FC4F-E95E-4D9F-8013-CB7DD106C01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57" r="657"/>
          <a:stretch/>
        </p:blipFill>
        <p:spPr>
          <a:xfrm>
            <a:off x="7895978" y="4052514"/>
            <a:ext cx="813293" cy="824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F7F467-1A55-434F-A71C-A6214BD62DC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8" r="7730"/>
          <a:stretch>
            <a:fillRect/>
          </a:stretch>
        </p:blipFill>
        <p:spPr>
          <a:xfrm>
            <a:off x="7887983" y="4933835"/>
            <a:ext cx="731286" cy="793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90F719-5C2B-472E-99A1-129EDE0C5B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723" b="2723"/>
          <a:stretch/>
        </p:blipFill>
        <p:spPr>
          <a:xfrm>
            <a:off x="7826248" y="5670720"/>
            <a:ext cx="894807" cy="846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FD8A9CD-EB0D-452D-A817-C09B20CC3E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3721" b="13721"/>
          <a:stretch/>
        </p:blipFill>
        <p:spPr>
          <a:xfrm>
            <a:off x="9545980" y="2544100"/>
            <a:ext cx="805949" cy="584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2BA516-8AE0-4281-AE30-0D87F6066CF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8507" b="8507"/>
          <a:stretch/>
        </p:blipFill>
        <p:spPr>
          <a:xfrm rot="20754716">
            <a:off x="10336317" y="2524237"/>
            <a:ext cx="847916" cy="683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3B2BE8A-D2A4-4718-B866-F436DF96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11482" r="11482"/>
          <a:stretch/>
        </p:blipFill>
        <p:spPr bwMode="auto">
          <a:xfrm>
            <a:off x="11305793" y="2323057"/>
            <a:ext cx="681222" cy="8842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F2D328-C191-421C-9559-1C4F753DA67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1306881" y="152998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20E776-AD8B-4A3B-8B1E-CCDEA07A4F9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996302" y="237502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381F11-307A-4C09-A9D6-CDA1406425E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136642" y="3221848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19C789-BE9A-4C9B-A5BC-610DF70F25B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15087" y="156773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0430AE-B832-4D72-9572-B7A57579C2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12262" y="152998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D53637A-08A4-4B74-8CB8-75B8A850BD4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1327756" y="32148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BE66BB-5198-46E1-B047-19425355803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966056" y="40530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30DDCAC-0AD3-4B6D-A342-9E41518E927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159115" y="2375168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946401B-DBC9-4A27-8E61-64AD926739F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25855" y="334313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377363E-F712-4C92-A75C-795DBD43BB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0451546" y="41834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C7FA419-7C6D-496E-8BC3-77E95D655AE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22951" y="504930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5F41A2-0DDE-4997-ACF0-A91BC9D215C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8794975" y="41834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A7C13C-4E7A-49B5-88E0-4E2B7A13925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296787" y="336102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08491FE-AC64-4841-84EF-71CA59558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31484" y="5866595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C83D13-5C2E-4D22-8F75-104C4182AE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293093" y="5872621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226E152-8DF0-416A-A9ED-2E4C30348E8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305792" y="5046180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9AC76D-9DE4-4608-AE9C-8C38B0AEA9C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07581" y="330044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975990D-81D5-412C-8208-F0D756D2362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56754" y="1396424"/>
            <a:ext cx="814885" cy="87399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4AFE000-C26F-4D44-8231-B6DBB7ED2B0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5075" y="1408289"/>
            <a:ext cx="814885" cy="838131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0A4CA35-1243-4DA8-8BE6-5CF28FDE4F1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2814" y="1408289"/>
            <a:ext cx="814885" cy="826265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29A751D-ED14-4699-A15C-F6D4E4BE8A4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7208" y="1408289"/>
            <a:ext cx="814885" cy="81126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F439A38-16C7-43E8-865E-659337BC971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44641" y="2229514"/>
            <a:ext cx="814885" cy="848068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7179537-9CDE-4B9F-AB6F-6EEC0D90A42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6394" y="2228748"/>
            <a:ext cx="814885" cy="84168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10D9B9E-5945-4510-A16E-4D7DE444B57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4133" y="2228748"/>
            <a:ext cx="814885" cy="834713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268EFC7-E144-42E2-A3BA-EDB0ECB7069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8527" y="2216088"/>
            <a:ext cx="814885" cy="85434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C1C13E9-C083-4EE9-A0E3-4ED54A834A5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43322" y="3084316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7CEF2B3-0E19-496E-A715-0E1D3C58DC6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5075" y="3084316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4146FB3-C377-4338-B32E-5C4B233B25C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2814" y="3084316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D4D4AE4-9092-44AB-9DBF-61A0E71822B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7208" y="3090778"/>
            <a:ext cx="814885" cy="832523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AA01120-2EDD-4641-9430-19228604E50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44641" y="3923301"/>
            <a:ext cx="814885" cy="83653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8D8AF5-E0CC-405C-89CD-86EF1CC6133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6394" y="3932817"/>
            <a:ext cx="814885" cy="82677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EAE8A02-2C40-4F40-8520-8C92EEEB789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4133" y="3929423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BF21CF3-5AF5-4D59-9ACE-AD2426EEA95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8527" y="3932817"/>
            <a:ext cx="814885" cy="820858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655A914-B626-4CD5-A0C9-C16DF7D75FA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6638" y="3214834"/>
            <a:ext cx="814885" cy="823668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B93B33E-A83D-4AB0-B354-90333285923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8391" y="3214834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A9F453-A768-496C-8F6E-4489AD0EF37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6130" y="3214834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5F9263-11A2-49E0-A9BA-E2EC3290A00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0524" y="3214834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B59C19-5478-419C-A547-4D1C35CADAF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7957" y="4066787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A84B42B-6897-472E-9095-08AE94C8FEE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9710" y="4076763"/>
            <a:ext cx="814885" cy="799870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2DD2C2C-14B3-43D3-B83B-8BFFB432B39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7449" y="4076761"/>
            <a:ext cx="814885" cy="8261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0619B5C-6264-43C2-B3DB-898A35D3360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1843" y="4066787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EA1726-A1F8-4551-B50B-7AAB8A03E8E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6638" y="4886083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11858EF-1E71-40E4-9D41-A3EE74BB00C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8391" y="4876633"/>
            <a:ext cx="814885" cy="8535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291DDB3-B2FA-4D3C-8F4E-24C769D6ADD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6130" y="4904033"/>
            <a:ext cx="814885" cy="8261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53356DA-28B5-4836-92C8-E216EDE7B4D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0524" y="4904467"/>
            <a:ext cx="814885" cy="81266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24C0732-1F50-4B09-AC6E-79046CBAAFF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7957" y="5730170"/>
            <a:ext cx="814885" cy="83266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DE4AA8D-9C97-4A60-B757-42F83B71849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9710" y="5709299"/>
            <a:ext cx="814885" cy="8535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88F07AA-E0A6-4107-928A-512ECB3A563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7449" y="5723762"/>
            <a:ext cx="814885" cy="83907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078424-63A5-4A4A-A777-F2D19764FD1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1843" y="5709299"/>
            <a:ext cx="814885" cy="8535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" name="Рисунок 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A30661-F601-4DE0-5FE1-9C0DA34EB3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84088" y="4325361"/>
            <a:ext cx="2402583" cy="240258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3602A47-D929-C307-83B1-218C33D61F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-92226"/>
            <a:ext cx="777344" cy="672952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BDFC89-6951-9FC6-46D9-9D619660553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19637" y="767804"/>
            <a:ext cx="2483678" cy="25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BF6A28-5308-4F58-9651-55159C183BC0}"/>
</file>

<file path=customXml/itemProps2.xml><?xml version="1.0" encoding="utf-8"?>
<ds:datastoreItem xmlns:ds="http://schemas.openxmlformats.org/officeDocument/2006/customXml" ds:itemID="{A9B503B7-957C-49C2-8FD6-BD8F08920E44}"/>
</file>

<file path=customXml/itemProps3.xml><?xml version="1.0" encoding="utf-8"?>
<ds:datastoreItem xmlns:ds="http://schemas.openxmlformats.org/officeDocument/2006/customXml" ds:itemID="{E929A67F-E4A4-4111-B8D2-D4D15CE4B9E1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2026-02-20T08:33:45Z</dcterms:created>
  <dcterms:modified xsi:type="dcterms:W3CDTF">2026-02-24T07:56:55Z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