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62"/>
  </p:normalViewPr>
  <p:slideViewPr>
    <p:cSldViewPr snapToGrid="0">
      <p:cViewPr varScale="1">
        <p:scale>
          <a:sx n="91" d="100"/>
          <a:sy n="91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22DB5-1086-A028-093E-ECAD85FCD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56BE0-8140-A535-A09B-6D7E7ECEB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43527-A729-53C9-D5A2-13061AD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D367B-45FA-D26A-9BF6-4457DFE5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FE9AF-F9EF-2DED-85F5-C7049FD9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260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939DF-97E7-4820-8238-55EAF90F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703350-ED46-5A08-9271-071A1D57A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13074C-960C-4005-E122-316280A2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D21C3D-2396-6DE0-43E7-F2E97802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550AA-4227-8955-7929-E89017D6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50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917CB4-BBAD-D23F-5FB2-3803377E4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ABB8E8-043C-E8AA-C840-8EE29A9B7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DE573-010E-61FC-C38F-75453954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1304F-1A4F-A254-5C9E-D3C9FCAC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FE3EC-2B04-52ED-066E-882B018B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57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A533B-D8B0-D6F0-E120-64AF645C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C5FA9-6928-7BE8-795A-78DCE74A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133D5-5506-46EF-22A5-F819FC58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95268-ACA1-6239-7FC2-B5BB1149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E8069-42A1-62D6-CCE2-493DDCC8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21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008EC-7CE4-50BF-E223-19BB6259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ADBE5-FF53-92C6-89C3-E4E53C4DC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63193-BDD3-5C11-3C98-EE1EDB5C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796C42-F3EB-0093-9D6F-2D3247EF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D887A-2A50-438F-DDD3-7F4C20EB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79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F05A0-07B3-8320-EB1A-C58107A6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816A6-B38F-F515-E6CF-8D764FB0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6571F6-E930-0A88-C9A0-11FEE9CBF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0A0C76-4374-C339-6E3E-5C5D55C6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2A06B-F88D-6BCA-9FC5-B1ACFCDF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8C1549-F577-FF54-C8A8-8E129C9F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958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60F84-1985-A5DE-CACF-783027C1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04A9A-F8F7-10EE-4026-CC3905363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A26759-BCF2-1466-0ECC-3164F5E10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82E875-A1FF-9151-182D-0F1FB11D2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4540CD-A977-E41A-817E-D25B3D1A9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E78B75-D561-30D8-BFC7-F5FD0508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63C75E-FD2C-3DC4-1D80-D34BE8C9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524DCE-26DA-0950-7340-FDF2D0AD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61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CA64-08E5-24B7-3A9D-8E8B0D1D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1DF014-6154-C103-E4C9-AD999EBF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2BF0F-3A04-62C7-6591-903D0337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AE94FA-2A85-9C30-9CF2-119561D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14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73BFFA-E64A-3BFE-4CCA-03664AE6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5809C0-E4C9-542A-75B4-F3AE2818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91D8DC-1DB7-C6E1-7475-F227E179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21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A21D8-6C72-1432-948D-47FE891A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FCCF23-E4E4-3F33-2358-5C793B566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1654C5-3B6E-482D-5251-91880F58A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C7D994-F1BF-F0C2-CF7E-C8802AA0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50C72E-BBB9-1EE3-D53C-C8C6DDD0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03BA0-DA1F-FE00-D2B6-6490AD85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43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51566-D1B3-7D40-B65A-EEC70834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7E0BB4-E6F4-26B6-8ADF-CFE7D092F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2FC3C8-7911-9764-9706-23E15C10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954030-121D-3C4B-1677-121D33BB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9B58B3-44AC-A144-C471-EFCB86B7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979B5-4593-F3DE-9B60-12A2BB1B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68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BE447-392D-13E3-67C8-5DC4D16F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6E4DB-1E1F-E310-9E7E-AD1F0EE61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5EFE0-58C0-ABBA-0A6F-14C053901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8996-ED04-7F4D-AE47-91072C60DA30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9B96-7E77-2A60-2DF2-B1A4E499F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D5D49-409A-CE5F-18E0-E9CEA7673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110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C90B4F-EFCF-41EE-615D-50DF54461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3" y="0"/>
            <a:ext cx="12236825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AA52CEA-15B5-B902-4D98-EE23CD42D8DF}"/>
              </a:ext>
            </a:extLst>
          </p:cNvPr>
          <p:cNvSpPr/>
          <p:nvPr/>
        </p:nvSpPr>
        <p:spPr>
          <a:xfrm>
            <a:off x="3387969" y="720969"/>
            <a:ext cx="5416062" cy="5416062"/>
          </a:xfrm>
          <a:prstGeom prst="roundRect">
            <a:avLst/>
          </a:prstGeom>
          <a:solidFill>
            <a:srgbClr val="FFFFFF">
              <a:alpha val="87059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23BB408-D3CC-177D-CAA6-89736015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30" y="924657"/>
            <a:ext cx="5008685" cy="50086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45181D-422C-C05B-656A-18F474448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992" y="828430"/>
            <a:ext cx="5205046" cy="52050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B30905-A169-B5FC-7A08-CC062512B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961" y="877111"/>
            <a:ext cx="5174075" cy="51037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AD6F39-2EDB-17D9-697B-EB0336751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332" y="838296"/>
            <a:ext cx="5008685" cy="5008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3BFCF5-F4BC-10B7-03DE-D2D629EEB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0194" y="879230"/>
            <a:ext cx="4996962" cy="499696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FC0E0A6-611A-7A12-C55C-42077EA4D3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515" y="899157"/>
            <a:ext cx="5047500" cy="5047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FB3B3B3-94BD-F4E1-FCBC-BD9B10CA94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4330" y="874156"/>
            <a:ext cx="4972826" cy="49728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2680745-040B-D43F-EAA0-1D83319320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5091" y="674221"/>
            <a:ext cx="5336834" cy="5336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F03AD4-A7B4-19A6-8211-7B456E7B59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5330" y="757606"/>
            <a:ext cx="5174074" cy="51740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3F174-399A-59A1-11A6-C1534006C8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2130" y="1054025"/>
            <a:ext cx="4613088" cy="46130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47939E-B683-48ED-C030-74D2C5C04C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4335" y="515617"/>
            <a:ext cx="5416063" cy="54160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81BEC0-DD01-717A-FE8D-31E7BEC10C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2413" y="902236"/>
            <a:ext cx="4764877" cy="47648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61C5493-3D14-007D-0E6B-3CEAE39390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9421" y="2852419"/>
            <a:ext cx="3079261" cy="30792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A74B71-2B31-F71A-76FE-5770C73745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95" y="140158"/>
            <a:ext cx="1173186" cy="10681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2A33610-B24D-5B04-BA43-CEFE3276B2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10115" y="140158"/>
            <a:ext cx="3079262" cy="30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CACA37-DC63-4DF5-8D5C-620B8C91A8E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C4F68FA-2B83-4AF6-AAE1-CE943967DF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07FAA7-958D-4E5C-82EF-6F7E07FFA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2026-02-18T14:00:41Z</dcterms:created>
  <dcterms:modified xsi:type="dcterms:W3CDTF">2026-02-24T07:42:48Z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