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3300">
            <a:off x="2956211" y="45923"/>
            <a:ext cx="1787657" cy="1787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661" y="228289"/>
            <a:ext cx="1494762" cy="15210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056" y="297340"/>
            <a:ext cx="1285763" cy="12857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7045129" y="1939914"/>
            <a:ext cx="1184023" cy="12569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110" y="3523687"/>
            <a:ext cx="1345452" cy="134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4" y="3556050"/>
            <a:ext cx="1280725" cy="12807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02" b="97266" l="684" r="9755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  <a14:foregroundMark x1="38086" y1="5664" x2="69727" y2="12305"/>
                        <a14:foregroundMark x1="28906" y1="10938" x2="85938" y2="22070"/>
                        <a14:foregroundMark x1="57520" y1="5273" x2="42188" y2="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356" y="5106125"/>
            <a:ext cx="1432831" cy="14328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017" y="1680922"/>
            <a:ext cx="2033386" cy="20333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9344" y2="59556"/>
                        <a14:foregroundMark x1="43564" y1="60009" x2="68652" y2="60449"/>
                        <a14:foregroundMark x1="35254" y1="59863" x2="37570" y2="59904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38015" y1="63655" x2="36719" y2="65332"/>
                        <a14:foregroundMark x1="45020" y1="54590" x2="41133" y2="59619"/>
                        <a14:foregroundMark x1="34144" y1="64413" x2="33691" y2="65332"/>
                        <a14:foregroundMark x1="43164" y1="46094" x2="36235" y2="60165"/>
                        <a14:foregroundMark x1="43259" y1="65384" x2="45703" y2="68457"/>
                        <a14:foregroundMark x1="32422" y1="51758" x2="38721" y2="59678"/>
                        <a14:foregroundMark x1="72417" y1="16048" x2="75391" y2="16406"/>
                        <a14:foregroundMark x1="46973" y1="12988" x2="47912" y2="13101"/>
                        <a14:foregroundMark x1="36404" y1="6610" x2="34082" y2="6348"/>
                        <a14:foregroundMark x1="48540" y1="31053" x2="43796" y2="60048"/>
                        <a14:foregroundMark x1="53125" y1="3027" x2="52667" y2="5827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  <a14:foregroundMark x1="69727" y1="45410" x2="64063" y2="56348"/>
                        <a14:backgroundMark x1="43066" y1="14746" x2="72754" y2="15527"/>
                        <a14:backgroundMark x1="37500" y1="5078" x2="74414" y2="11523"/>
                        <a14:backgroundMark x1="52148" y1="7910" x2="47559" y2="30859"/>
                        <a14:backgroundMark x1="39258" y1="61523" x2="39258" y2="62988"/>
                        <a14:backgroundMark x1="42090" y1="60938" x2="32617" y2="62793"/>
                        <a14:backgroundMark x1="42090" y1="59766" x2="41113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/>
        </p:blipFill>
        <p:spPr>
          <a:xfrm>
            <a:off x="5054170" y="4740772"/>
            <a:ext cx="1573233" cy="18656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824" y="3540597"/>
            <a:ext cx="1311630" cy="131163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57278">
            <a:off x="5282590" y="1995577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184" y="1969414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064838" y="4806557"/>
            <a:ext cx="2170417" cy="20319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813" b="93490" l="9961" r="89974">
                        <a14:foregroundMark x1="26163" y1="11163" x2="32674" y2="10000"/>
                        <a14:foregroundMark x1="66512" y1="90814" x2="63256" y2="90814"/>
                        <a14:foregroundMark x1="47656" y1="9049" x2="53255" y2="7813"/>
                        <a14:foregroundMark x1="30404" y1="92253" x2="45182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353" y="5150715"/>
            <a:ext cx="1373434" cy="1373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D97D925-BB3A-4F6F-839E-2268C27A65BB}"/>
</file>

<file path=customXml/itemProps2.xml><?xml version="1.0" encoding="utf-8"?>
<ds:datastoreItem xmlns:ds="http://schemas.openxmlformats.org/officeDocument/2006/customXml" ds:itemID="{4666BEEA-1B7A-47AC-8F14-AE64AAB12B8F}"/>
</file>

<file path=customXml/itemProps3.xml><?xml version="1.0" encoding="utf-8"?>
<ds:datastoreItem xmlns:ds="http://schemas.openxmlformats.org/officeDocument/2006/customXml" ds:itemID="{1799A6B1-AA10-4469-A32F-D6188B7D2560}"/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2026-02-18T17:09:20Z</dcterms:created>
  <dcterms:modified xsi:type="dcterms:W3CDTF">2026-02-24T00:03:27Z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