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24.02.2026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5.wdp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83300">
            <a:off x="2956211" y="45923"/>
            <a:ext cx="1787657" cy="17876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7661" y="228289"/>
            <a:ext cx="1494762" cy="15210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056" y="297340"/>
            <a:ext cx="1285763" cy="128576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7045129" y="1939914"/>
            <a:ext cx="1184023" cy="12569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4" b="92792" l="5694" r="9917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  <a14:foregroundMark x1="5694" y1="57780" x2="5694" y2="78375"/>
                        <a14:foregroundMark x1="32977" y1="92906" x2="50534" y2="91648"/>
                        <a14:foregroundMark x1="83037" y1="8238" x2="75801" y2="4462"/>
                        <a14:foregroundMark x1="89442" y1="10755" x2="99288" y2="27002"/>
                        <a14:foregroundMark x1="71293" y1="3890" x2="94069" y2="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110" y="3523687"/>
            <a:ext cx="1345452" cy="13454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274" y="3556050"/>
            <a:ext cx="1280725" cy="128072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64" b="97266" l="781" r="97656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  <a14:foregroundMark x1="93709" y1="13883" x2="97831" y2="25813"/>
                        <a14:foregroundMark x1="7592" y1="11931" x2="7592" y2="17787"/>
                        <a14:foregroundMark x1="2820" y1="16486" x2="26681" y2="30369"/>
                        <a14:foregroundMark x1="6941" y1="13232" x2="28850" y2="28416"/>
                        <a14:foregroundMark x1="30803" y1="28416" x2="868" y2="13232"/>
                        <a14:foregroundMark x1="868" y1="13232" x2="868" y2="13232"/>
                        <a14:foregroundMark x1="7592" y1="13883" x2="27983" y2="25163"/>
                        <a14:foregroundMark x1="38086" y1="5664" x2="69727" y2="12305"/>
                        <a14:foregroundMark x1="28906" y1="10938" x2="85938" y2="2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4943" y="5082732"/>
            <a:ext cx="1466243" cy="146624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9362" y="174657"/>
            <a:ext cx="1506265" cy="15062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017" y="1680922"/>
            <a:ext cx="2033386" cy="203338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30" b="95605" l="9961" r="89844">
                        <a14:foregroundMark x1="26172" y1="26465" x2="71680" y2="60449"/>
                        <a14:foregroundMark x1="70410" y1="36816" x2="39344" y2="59556"/>
                        <a14:foregroundMark x1="43564" y1="60009" x2="68652" y2="60449"/>
                        <a14:foregroundMark x1="35254" y1="59863" x2="37570" y2="59904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38015" y1="63655" x2="36719" y2="65332"/>
                        <a14:foregroundMark x1="45020" y1="54590" x2="41133" y2="59619"/>
                        <a14:foregroundMark x1="34144" y1="64413" x2="33691" y2="65332"/>
                        <a14:foregroundMark x1="43164" y1="46094" x2="36235" y2="60165"/>
                        <a14:foregroundMark x1="43259" y1="65384" x2="45703" y2="68457"/>
                        <a14:foregroundMark x1="32422" y1="51758" x2="38721" y2="59678"/>
                        <a14:foregroundMark x1="72417" y1="16048" x2="75391" y2="16406"/>
                        <a14:foregroundMark x1="46973" y1="12988" x2="47912" y2="13101"/>
                        <a14:foregroundMark x1="36404" y1="6610" x2="34082" y2="6348"/>
                        <a14:foregroundMark x1="48540" y1="31053" x2="43796" y2="60048"/>
                        <a14:foregroundMark x1="53125" y1="3027" x2="52667" y2="5827"/>
                        <a14:foregroundMark x1="40234" y1="93359" x2="40820" y2="95605"/>
                        <a14:foregroundMark x1="61426" y1="88281" x2="63086" y2="95605"/>
                        <a14:foregroundMark x1="44336" y1="25684" x2="41699" y2="35645"/>
                        <a14:foregroundMark x1="54980" y1="27637" x2="57617" y2="32910"/>
                        <a14:foregroundMark x1="69727" y1="45410" x2="64063" y2="56348"/>
                        <a14:backgroundMark x1="43066" y1="14746" x2="72754" y2="15527"/>
                        <a14:backgroundMark x1="37500" y1="5078" x2="74414" y2="11523"/>
                        <a14:backgroundMark x1="52148" y1="7910" x2="47559" y2="30859"/>
                        <a14:backgroundMark x1="39258" y1="61523" x2="39258" y2="62988"/>
                        <a14:backgroundMark x1="42090" y1="60938" x2="32617" y2="62793"/>
                        <a14:backgroundMark x1="42090" y1="59766" x2="41113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7" r="7837"/>
          <a:stretch/>
        </p:blipFill>
        <p:spPr>
          <a:xfrm>
            <a:off x="5054170" y="4740772"/>
            <a:ext cx="1573233" cy="186566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223" y="3493242"/>
            <a:ext cx="1573233" cy="157323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57278">
            <a:off x="5282590" y="1995577"/>
            <a:ext cx="1340025" cy="134002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184" y="1969414"/>
            <a:ext cx="1302215" cy="13022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321036" y="5106125"/>
            <a:ext cx="1466244" cy="137271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813" b="93490" l="9961" r="89974">
                        <a14:foregroundMark x1="26163" y1="11163" x2="32674" y2="10000"/>
                        <a14:foregroundMark x1="66512" y1="90814" x2="63256" y2="90814"/>
                        <a14:foregroundMark x1="47656" y1="9049" x2="53255" y2="7813"/>
                        <a14:foregroundMark x1="30404" y1="92253" x2="45182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4353" y="5150715"/>
            <a:ext cx="1373434" cy="13734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A1CF375-DC62-49CB-8ABE-D8CFCC06FA35}"/>
</file>

<file path=customXml/itemProps2.xml><?xml version="1.0" encoding="utf-8"?>
<ds:datastoreItem xmlns:ds="http://schemas.openxmlformats.org/officeDocument/2006/customXml" ds:itemID="{07B2385A-5D0E-4B7E-9205-656430F177CB}"/>
</file>

<file path=customXml/itemProps3.xml><?xml version="1.0" encoding="utf-8"?>
<ds:datastoreItem xmlns:ds="http://schemas.openxmlformats.org/officeDocument/2006/customXml" ds:itemID="{FCF26882-F924-4F1E-9A28-DE77C66E29BD}"/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15</cp:revision>
  <dcterms:created xsi:type="dcterms:W3CDTF">2026-02-18T17:09:20Z</dcterms:created>
  <dcterms:modified xsi:type="dcterms:W3CDTF">2026-02-23T23:40:34Z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