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sv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2054" y="174604"/>
            <a:ext cx="1459463" cy="14594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6767" y="346832"/>
            <a:ext cx="1388835" cy="13888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039" y="271297"/>
            <a:ext cx="1388836" cy="13888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r="2948"/>
          <a:stretch/>
        </p:blipFill>
        <p:spPr>
          <a:xfrm>
            <a:off x="3057127" y="1810043"/>
            <a:ext cx="1503519" cy="15961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4" b="92792" l="5694" r="9917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  <a14:foregroundMark x1="5694" y1="57780" x2="5694" y2="78375"/>
                        <a14:foregroundMark x1="32977" y1="92906" x2="50534" y2="91648"/>
                        <a14:foregroundMark x1="83037" y1="8238" x2="75801" y2="4462"/>
                        <a14:foregroundMark x1="89442" y1="10755" x2="99288" y2="27002"/>
                        <a14:foregroundMark x1="71293" y1="3890" x2="94069" y2="3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1388" y="3598723"/>
            <a:ext cx="1214500" cy="12145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305" y="3430815"/>
            <a:ext cx="1550317" cy="15503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84" b="97425" l="7296" r="93419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023" y="5038517"/>
            <a:ext cx="1466243" cy="147021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954" y="193162"/>
            <a:ext cx="1590581" cy="159058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9354" y="1939914"/>
            <a:ext cx="1269296" cy="12692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6172" y1="26465" x2="71680" y2="60449"/>
                        <a14:foregroundMark x1="70410" y1="36816" x2="36523" y2="61621"/>
                        <a14:foregroundMark x1="35254" y1="59863" x2="68652" y2="60449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45020" y1="54590" x2="36719" y2="65332"/>
                        <a14:foregroundMark x1="43164" y1="46094" x2="33691" y2="65332"/>
                        <a14:foregroundMark x1="32422" y1="51758" x2="45703" y2="68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45" b="9645"/>
          <a:stretch/>
        </p:blipFill>
        <p:spPr>
          <a:xfrm>
            <a:off x="4930186" y="5025023"/>
            <a:ext cx="1739578" cy="140402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337" y="3605116"/>
            <a:ext cx="1230201" cy="12302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0186" y="1805851"/>
            <a:ext cx="1793931" cy="179393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8163" y="1947099"/>
            <a:ext cx="1396104" cy="139610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0" b="3190"/>
          <a:stretch/>
        </p:blipFill>
        <p:spPr>
          <a:xfrm>
            <a:off x="3231791" y="5129821"/>
            <a:ext cx="1396106" cy="13070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6337" y="5129821"/>
            <a:ext cx="1334859" cy="13348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7CCFCDF-0EB9-4A7F-A765-B99E9B43A430}"/>
</file>

<file path=customXml/itemProps2.xml><?xml version="1.0" encoding="utf-8"?>
<ds:datastoreItem xmlns:ds="http://schemas.openxmlformats.org/officeDocument/2006/customXml" ds:itemID="{63F955B8-33C0-437A-BF07-F10524B1FFD7}"/>
</file>

<file path=customXml/itemProps3.xml><?xml version="1.0" encoding="utf-8"?>
<ds:datastoreItem xmlns:ds="http://schemas.openxmlformats.org/officeDocument/2006/customXml" ds:itemID="{83A7D7C6-A05A-4146-849C-0244780F2F05}"/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2026-02-18T17:09:20Z</dcterms:created>
  <dcterms:modified xsi:type="dcterms:W3CDTF">2026-02-23T21:35:45Z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