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109" y="254253"/>
            <a:ext cx="1535523" cy="15355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4" y="341683"/>
            <a:ext cx="1202266" cy="12022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9287" y="292086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/>
        </p:blipFill>
        <p:spPr>
          <a:xfrm rot="2141887">
            <a:off x="1418962" y="1953845"/>
            <a:ext cx="1183741" cy="12566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3374573"/>
            <a:ext cx="1600200" cy="1600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3474512"/>
            <a:ext cx="1413933" cy="1413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4" y="3527302"/>
            <a:ext cx="1361143" cy="13611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207" y="4980684"/>
            <a:ext cx="1600200" cy="1600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251566"/>
            <a:ext cx="1393805" cy="13938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826" y="1928696"/>
            <a:ext cx="1265519" cy="12655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2" y="5116708"/>
            <a:ext cx="1396105" cy="1396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12" y="3518190"/>
            <a:ext cx="1445073" cy="14450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591" y="1838876"/>
            <a:ext cx="1635636" cy="16356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0" y="1651994"/>
            <a:ext cx="1902117" cy="189602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19026"/>
          <a:stretch>
            <a:fillRect/>
          </a:stretch>
        </p:blipFill>
        <p:spPr>
          <a:xfrm>
            <a:off x="2791715" y="5082730"/>
            <a:ext cx="2253664" cy="14300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77" y="5008641"/>
            <a:ext cx="1715576" cy="17504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C7E30B-BBBC-4483-8BFC-C94E22BE0E29}"/>
</file>

<file path=customXml/itemProps2.xml><?xml version="1.0" encoding="utf-8"?>
<ds:datastoreItem xmlns:ds="http://schemas.openxmlformats.org/officeDocument/2006/customXml" ds:itemID="{34B33AF8-511C-41A7-BC2C-A87516E51718}"/>
</file>

<file path=customXml/itemProps3.xml><?xml version="1.0" encoding="utf-8"?>
<ds:datastoreItem xmlns:ds="http://schemas.openxmlformats.org/officeDocument/2006/customXml" ds:itemID="{A97B06FF-51C8-4F28-8D83-6EC6FE2FFE3A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2026-02-18T17:09:20Z</dcterms:created>
  <dcterms:modified xsi:type="dcterms:W3CDTF">2026-02-23T21:19:03Z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