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02FFFF-6F63-90F6-3022-CE6C3024A361}" v="59" dt="2025-12-30T14:31:54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73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486D8-B76C-4830-B65D-71A89E6FFD39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074FA-7D62-4618-8715-D9D2AA6AE9E4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1.xm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18"/>
            <a:ext cx="12192000" cy="6869317"/>
          </a:xfrm>
          <a:prstGeom prst="rect">
            <a:avLst/>
          </a:prstGeom>
        </p:spPr>
      </p:pic>
      <p:pic>
        <p:nvPicPr>
          <p:cNvPr id="7" name="буква с Рисунок 6"/>
          <p:cNvPicPr>
            <a:picLocks noChangeAspect="1"/>
          </p:cNvPicPr>
          <p:nvPr/>
        </p:nvPicPr>
        <p:blipFill rotWithShape="1">
          <a:blip r:embed="rId4"/>
          <a:srcRect t="346" b="346"/>
          <a:stretch>
            <a:fillRect/>
          </a:stretch>
        </p:blipFill>
        <p:spPr>
          <a:xfrm>
            <a:off x="-316960" y="-1084067"/>
            <a:ext cx="5916880" cy="880311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942225" y="433190"/>
            <a:ext cx="4585647" cy="570489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насос 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5983">
            <a:off x="5104101" y="1896982"/>
            <a:ext cx="1014911" cy="1014911"/>
          </a:xfrm>
          <a:prstGeom prst="rect">
            <a:avLst/>
          </a:prstGeom>
        </p:spPr>
      </p:pic>
      <p:pic>
        <p:nvPicPr>
          <p:cNvPr id="12" name="желудь Рисунок 11"/>
          <p:cNvPicPr>
            <a:picLocks noChangeAspect="1"/>
          </p:cNvPicPr>
          <p:nvPr/>
        </p:nvPicPr>
        <p:blipFill>
          <a:blip r:embed="rId6"/>
          <a:srcRect l="28021" t="13438" r="25957" b="18956"/>
          <a:stretch>
            <a:fillRect/>
          </a:stretch>
        </p:blipFill>
        <p:spPr>
          <a:xfrm>
            <a:off x="5207783" y="385325"/>
            <a:ext cx="799517" cy="1157034"/>
          </a:xfrm>
          <a:prstGeom prst="rect">
            <a:avLst/>
          </a:prstGeom>
        </p:spPr>
      </p:pic>
      <p:pic>
        <p:nvPicPr>
          <p:cNvPr id="14" name="утка Рисунок 13"/>
          <p:cNvPicPr>
            <a:picLocks noChangeAspect="1"/>
          </p:cNvPicPr>
          <p:nvPr/>
        </p:nvPicPr>
        <p:blipFill>
          <a:blip r:embed="rId7"/>
          <a:srcRect l="12121" t="20532" r="14015" b="10710"/>
          <a:stretch>
            <a:fillRect/>
          </a:stretch>
        </p:blipFill>
        <p:spPr>
          <a:xfrm>
            <a:off x="5912325" y="2293284"/>
            <a:ext cx="1258961" cy="1167499"/>
          </a:xfrm>
          <a:prstGeom prst="rect">
            <a:avLst/>
          </a:prstGeom>
        </p:spPr>
      </p:pic>
      <p:pic>
        <p:nvPicPr>
          <p:cNvPr id="15" name="горка Рисунок 14"/>
          <p:cNvPicPr>
            <a:picLocks noChangeAspect="1"/>
          </p:cNvPicPr>
          <p:nvPr/>
        </p:nvPicPr>
        <p:blipFill>
          <a:blip r:embed="rId8"/>
          <a:srcRect l="12589" t="19182" r="13203" b="15202"/>
          <a:stretch>
            <a:fillRect/>
          </a:stretch>
        </p:blipFill>
        <p:spPr>
          <a:xfrm>
            <a:off x="4924254" y="3206101"/>
            <a:ext cx="1250922" cy="1118796"/>
          </a:xfrm>
          <a:prstGeom prst="rect">
            <a:avLst/>
          </a:prstGeom>
        </p:spPr>
      </p:pic>
      <p:pic>
        <p:nvPicPr>
          <p:cNvPr id="19" name="банан Рисунок 18"/>
          <p:cNvPicPr>
            <a:picLocks noChangeAspect="1"/>
          </p:cNvPicPr>
          <p:nvPr/>
        </p:nvPicPr>
        <p:blipFill>
          <a:blip r:embed="rId9"/>
          <a:srcRect l="16655" t="12966" r="15650" b="10387"/>
          <a:stretch>
            <a:fillRect/>
          </a:stretch>
        </p:blipFill>
        <p:spPr>
          <a:xfrm>
            <a:off x="7168319" y="2879317"/>
            <a:ext cx="1068961" cy="1190519"/>
          </a:xfrm>
          <a:prstGeom prst="rect">
            <a:avLst/>
          </a:prstGeom>
        </p:spPr>
      </p:pic>
      <p:pic>
        <p:nvPicPr>
          <p:cNvPr id="20" name="носорог Рисунок 19"/>
          <p:cNvPicPr>
            <a:picLocks noChangeAspect="1"/>
          </p:cNvPicPr>
          <p:nvPr/>
        </p:nvPicPr>
        <p:blipFill>
          <a:blip r:embed="rId10"/>
          <a:srcRect l="22101" t="12996" r="21528" b="5664"/>
          <a:stretch>
            <a:fillRect/>
          </a:stretch>
        </p:blipFill>
        <p:spPr>
          <a:xfrm>
            <a:off x="7805386" y="4661657"/>
            <a:ext cx="1018097" cy="1453313"/>
          </a:xfrm>
          <a:prstGeom prst="rect">
            <a:avLst/>
          </a:prstGeom>
        </p:spPr>
      </p:pic>
      <p:pic>
        <p:nvPicPr>
          <p:cNvPr id="21" name="карандаш Рисунок 20"/>
          <p:cNvPicPr>
            <a:picLocks noChangeAspect="1"/>
          </p:cNvPicPr>
          <p:nvPr/>
        </p:nvPicPr>
        <p:blipFill>
          <a:blip r:embed="rId11"/>
          <a:srcRect l="21904" t="20092" r="19893" b="17286"/>
          <a:stretch>
            <a:fillRect/>
          </a:stretch>
        </p:blipFill>
        <p:spPr>
          <a:xfrm>
            <a:off x="8141013" y="3468680"/>
            <a:ext cx="1158861" cy="1287283"/>
          </a:xfrm>
          <a:prstGeom prst="rect">
            <a:avLst/>
          </a:prstGeom>
        </p:spPr>
      </p:pic>
      <p:pic>
        <p:nvPicPr>
          <p:cNvPr id="22" name="песок 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826" y="4978107"/>
            <a:ext cx="1526609" cy="1144957"/>
          </a:xfrm>
          <a:prstGeom prst="rect">
            <a:avLst/>
          </a:prstGeom>
        </p:spPr>
      </p:pic>
      <p:pic>
        <p:nvPicPr>
          <p:cNvPr id="23" name="груша Рисунок 22"/>
          <p:cNvPicPr>
            <a:picLocks noChangeAspect="1"/>
          </p:cNvPicPr>
          <p:nvPr/>
        </p:nvPicPr>
        <p:blipFill>
          <a:blip r:embed="rId13"/>
          <a:srcRect l="16214" t="15936" r="20936" b="14221"/>
          <a:stretch>
            <a:fillRect/>
          </a:stretch>
        </p:blipFill>
        <p:spPr>
          <a:xfrm>
            <a:off x="7099241" y="1702588"/>
            <a:ext cx="1048070" cy="1133116"/>
          </a:xfrm>
          <a:prstGeom prst="rect">
            <a:avLst/>
          </a:prstGeom>
        </p:spPr>
      </p:pic>
      <p:pic>
        <p:nvPicPr>
          <p:cNvPr id="24" name="лиса 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7" r="620" b="523"/>
          <a:stretch>
            <a:fillRect/>
          </a:stretch>
        </p:blipFill>
        <p:spPr>
          <a:xfrm>
            <a:off x="8109153" y="430241"/>
            <a:ext cx="1106314" cy="1296062"/>
          </a:xfrm>
          <a:prstGeom prst="rect">
            <a:avLst/>
          </a:prstGeom>
        </p:spPr>
      </p:pic>
      <p:pic>
        <p:nvPicPr>
          <p:cNvPr id="2" name="Рисунок 25">
            <a:hlinkClick r:id="rId15" action="ppaction://hlinksldjump"/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551635" y="3018144"/>
            <a:ext cx="2781300" cy="27813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82EE62C-3F03-D14E-9CF8-1CA35C5A84C9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15120" t="20872" r="22548" b="10994"/>
          <a:stretch>
            <a:fillRect/>
          </a:stretch>
        </p:blipFill>
        <p:spPr>
          <a:xfrm>
            <a:off x="8135971" y="2054327"/>
            <a:ext cx="1069723" cy="116930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ермокостюм, зарисовка, космонавт, робот&#10;&#10;Автоматически созданное описание">
            <a:extLst>
              <a:ext uri="{FF2B5EF4-FFF2-40B4-BE49-F238E27FC236}">
                <a16:creationId xmlns:a16="http://schemas.microsoft.com/office/drawing/2014/main" id="{5061850A-A4BF-DB1D-6F10-6ADFE54510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397" y="3675898"/>
            <a:ext cx="1304688" cy="130468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7FA01EF-D79A-980D-7185-96DD58ACB5D6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l="12513" t="8479" r="6579" b="15238"/>
          <a:stretch>
            <a:fillRect/>
          </a:stretch>
        </p:blipFill>
        <p:spPr>
          <a:xfrm>
            <a:off x="6503048" y="430241"/>
            <a:ext cx="1192386" cy="113898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залкогольный напиток, бутылка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BDC8DF45-5ACE-8CD6-25C1-7EACCAFAF4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25" y="4613492"/>
            <a:ext cx="1185952" cy="1185952"/>
          </a:xfrm>
          <a:prstGeom prst="rect">
            <a:avLst/>
          </a:prstGeom>
        </p:spPr>
      </p:pic>
      <p:pic>
        <p:nvPicPr>
          <p:cNvPr id="25" name="Рисунок 24" descr="D:\Govorika\Space\Prize\cosmic_giftbox_2d_animation_style_white_background__40eae7a7-5efa-4ce5-8a32-e084d5ee6642.pngcosmic_giftbox_2d_animation_style_white_background__40eae7a7-5efa-4ce5-8a32-e084d5ee6642"/>
          <p:cNvPicPr>
            <a:picLocks noChangeAspect="1"/>
          </p:cNvPicPr>
          <p:nvPr/>
        </p:nvPicPr>
        <p:blipFill>
          <a:blip r:embed="rId21"/>
          <a:srcRect l="605" r="605"/>
          <a:stretch>
            <a:fillRect/>
          </a:stretch>
        </p:blipFill>
        <p:spPr>
          <a:xfrm>
            <a:off x="4008336" y="1818397"/>
            <a:ext cx="4103872" cy="41538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A85862-7F09-4D7A-F277-8451139ED5D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664" y="5531565"/>
            <a:ext cx="1018097" cy="96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41823 0.2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1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27149 -0.2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-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5862 -0.1307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10" y="-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36862 -0.1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-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-0.0132 L -0.32851 0.079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2891 0.0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62 L -0.2418 -0.4317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96" y="-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-0.01945 L -0.4431 0.3645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19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6A27C2C-E307-4801-8C20-DB606D48C50E}"/>
</file>

<file path=customXml/itemProps2.xml><?xml version="1.0" encoding="utf-8"?>
<ds:datastoreItem xmlns:ds="http://schemas.openxmlformats.org/officeDocument/2006/customXml" ds:itemID="{7F73302A-A6F7-4604-A3FA-4A95414414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F9BFF9-8CAB-4134-B4EA-BDDFA1AC1582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Анастасія Сомова</cp:lastModifiedBy>
  <cp:revision>50</cp:revision>
  <dcterms:created xsi:type="dcterms:W3CDTF">2024-04-25T11:54:00Z</dcterms:created>
  <dcterms:modified xsi:type="dcterms:W3CDTF">2026-02-23T21:03:29Z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0E101E5E800A4BD58A636D3D157C5A45_12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