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2FFFF-6F63-90F6-3022-CE6C3024A361}" v="59" dt="2025-12-30T14:31:54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3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1.xm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/>
          <a:srcRect t="346" b="346"/>
          <a:stretch>
            <a:fillRect/>
          </a:stretch>
        </p:blipFill>
        <p:spPr>
          <a:xfrm>
            <a:off x="-316960" y="-1084067"/>
            <a:ext cx="5916880" cy="88031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942225" y="43319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5104101" y="189698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/>
          <a:srcRect l="28021" t="13438" r="25957" b="18956"/>
          <a:stretch>
            <a:fillRect/>
          </a:stretch>
        </p:blipFill>
        <p:spPr>
          <a:xfrm>
            <a:off x="5207783" y="385325"/>
            <a:ext cx="799517" cy="1157034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7"/>
          <a:srcRect l="12121" t="20532" r="14015" b="10710"/>
          <a:stretch>
            <a:fillRect/>
          </a:stretch>
        </p:blipFill>
        <p:spPr>
          <a:xfrm>
            <a:off x="5912325" y="2293284"/>
            <a:ext cx="1258961" cy="1167499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8"/>
          <a:srcRect l="12589" t="19182" r="13203" b="15202"/>
          <a:stretch>
            <a:fillRect/>
          </a:stretch>
        </p:blipFill>
        <p:spPr>
          <a:xfrm>
            <a:off x="4924254" y="3206101"/>
            <a:ext cx="1250922" cy="1118796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9"/>
          <a:srcRect l="16655" t="12966" r="15650" b="10387"/>
          <a:stretch>
            <a:fillRect/>
          </a:stretch>
        </p:blipFill>
        <p:spPr>
          <a:xfrm>
            <a:off x="7168319" y="2879317"/>
            <a:ext cx="1068961" cy="1190519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0"/>
          <a:srcRect l="22101" t="12996" r="21528" b="5664"/>
          <a:stretch>
            <a:fillRect/>
          </a:stretch>
        </p:blipFill>
        <p:spPr>
          <a:xfrm>
            <a:off x="7805386" y="4661657"/>
            <a:ext cx="1018097" cy="1453313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1"/>
          <a:srcRect l="21904" t="20092" r="19893" b="17286"/>
          <a:stretch>
            <a:fillRect/>
          </a:stretch>
        </p:blipFill>
        <p:spPr>
          <a:xfrm>
            <a:off x="8141013" y="3468680"/>
            <a:ext cx="1158861" cy="1287283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3"/>
          <a:srcRect l="16214" t="15936" r="20936" b="14221"/>
          <a:stretch>
            <a:fillRect/>
          </a:stretch>
        </p:blipFill>
        <p:spPr>
          <a:xfrm>
            <a:off x="7099241" y="1702588"/>
            <a:ext cx="1048070" cy="1133116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620" b="523"/>
          <a:stretch>
            <a:fillRect/>
          </a:stretch>
        </p:blipFill>
        <p:spPr>
          <a:xfrm>
            <a:off x="8109153" y="430241"/>
            <a:ext cx="1106314" cy="1296062"/>
          </a:xfrm>
          <a:prstGeom prst="rect">
            <a:avLst/>
          </a:prstGeom>
        </p:spPr>
      </p:pic>
      <p:pic>
        <p:nvPicPr>
          <p:cNvPr id="2" name="Рисунок 25">
            <a:hlinkClick r:id="rId1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40850" y="2197100"/>
            <a:ext cx="2781300" cy="2781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5120" t="20872" r="22548" b="10994"/>
          <a:stretch>
            <a:fillRect/>
          </a:stretch>
        </p:blipFill>
        <p:spPr>
          <a:xfrm>
            <a:off x="8135971" y="2054327"/>
            <a:ext cx="1069723" cy="116930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2513" t="8479" r="6579" b="15238"/>
          <a:stretch>
            <a:fillRect/>
          </a:stretch>
        </p:blipFill>
        <p:spPr>
          <a:xfrm>
            <a:off x="6503048" y="430241"/>
            <a:ext cx="1192386" cy="113898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25" y="4613492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1"/>
          <a:srcRect l="605" r="605"/>
          <a:stretch>
            <a:fillRect/>
          </a:stretch>
        </p:blipFill>
        <p:spPr>
          <a:xfrm>
            <a:off x="2539818" y="439460"/>
            <a:ext cx="6527585" cy="660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62 L -0.2418 -0.4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41823 0.264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1945 L -0.4431 0.3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27149 -0.262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5862 -0.130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36862 -0.115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-0.0132 L -0.32851 0.07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2891 0.007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9BFF9-8CAB-4134-B4EA-BDDFA1AC158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F73302A-A6F7-4604-A3FA-4A9541441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2C5B8-3493-40C3-B433-8E9C07B43BC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49</cp:revision>
  <dcterms:created xsi:type="dcterms:W3CDTF">2024-04-25T11:54:00Z</dcterms:created>
  <dcterms:modified xsi:type="dcterms:W3CDTF">2026-02-23T20:59:56Z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