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944" y="98866"/>
            <a:ext cx="1606128" cy="16061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4" y="341683"/>
            <a:ext cx="1202266" cy="12022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5" y="292086"/>
            <a:ext cx="1851781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3"/>
          <a:stretch>
            <a:fillRect/>
          </a:stretch>
        </p:blipFill>
        <p:spPr>
          <a:xfrm>
            <a:off x="1418962" y="1953845"/>
            <a:ext cx="1183741" cy="12566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3" y="3374573"/>
            <a:ext cx="1600200" cy="16002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33" y="3474512"/>
            <a:ext cx="1413933" cy="1413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524" y="3527302"/>
            <a:ext cx="1361143" cy="13611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12" y="5120212"/>
            <a:ext cx="1396105" cy="139610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633" y="251566"/>
            <a:ext cx="1393805" cy="139380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7633" y="1928696"/>
            <a:ext cx="1347003" cy="134261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2" y="5116708"/>
            <a:ext cx="1396105" cy="139610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12" y="3518190"/>
            <a:ext cx="1445073" cy="144507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63" y="1838876"/>
            <a:ext cx="1450264" cy="145026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50" y="1651994"/>
            <a:ext cx="1902117" cy="189602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18" b="19026"/>
          <a:stretch>
            <a:fillRect/>
          </a:stretch>
        </p:blipFill>
        <p:spPr>
          <a:xfrm>
            <a:off x="2791715" y="5082730"/>
            <a:ext cx="2253664" cy="143008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77" y="5008641"/>
            <a:ext cx="1715576" cy="17504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57A0400-1161-4C84-B306-DAC436B7F028}"/>
</file>

<file path=customXml/itemProps2.xml><?xml version="1.0" encoding="utf-8"?>
<ds:datastoreItem xmlns:ds="http://schemas.openxmlformats.org/officeDocument/2006/customXml" ds:itemID="{9DF73F2E-195C-460F-B51C-3BE4DBF8DDDF}"/>
</file>

<file path=customXml/itemProps3.xml><?xml version="1.0" encoding="utf-8"?>
<ds:datastoreItem xmlns:ds="http://schemas.openxmlformats.org/officeDocument/2006/customXml" ds:itemID="{D9DBE498-D67E-44DA-83AC-922D8511A066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2026-02-18T17:09:20Z</dcterms:created>
  <dcterms:modified xsi:type="dcterms:W3CDTF">2026-02-23T20:51:01Z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