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0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1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4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95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49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74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94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3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5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49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99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8403D-F234-4122-9224-AD07B4DF9F7F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64A04-83F4-4BA0-AB26-129E79FA6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4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2730"/>
            <a:ext cx="2405270" cy="2405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118" cy="113306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011555" y="629478"/>
            <a:ext cx="6897757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11555" y="2213113"/>
            <a:ext cx="6897757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11555" y="3796748"/>
            <a:ext cx="6897757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11555" y="5380383"/>
            <a:ext cx="6897757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55" y="566530"/>
            <a:ext cx="1472800" cy="1472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"/>
          <a:stretch/>
        </p:blipFill>
        <p:spPr>
          <a:xfrm>
            <a:off x="4484355" y="618836"/>
            <a:ext cx="1436154" cy="13822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92" y="416033"/>
            <a:ext cx="1963335" cy="19633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51" y="441137"/>
            <a:ext cx="1723586" cy="17235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87" y="2164723"/>
            <a:ext cx="1509736" cy="14849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80" y="2175869"/>
            <a:ext cx="1477617" cy="14776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0"/>
          <a:stretch/>
        </p:blipFill>
        <p:spPr>
          <a:xfrm>
            <a:off x="8405273" y="2201967"/>
            <a:ext cx="1403541" cy="13701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85" y="2172020"/>
            <a:ext cx="1477617" cy="14776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55" y="3796748"/>
            <a:ext cx="1255640" cy="14125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14" y="3866027"/>
            <a:ext cx="1429551" cy="12740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4" y="3796748"/>
            <a:ext cx="1489364" cy="14893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360" y="3638712"/>
            <a:ext cx="1741671" cy="174167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87" y="5539071"/>
            <a:ext cx="1460932" cy="10956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89" y="5380383"/>
            <a:ext cx="1420252" cy="142025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92" y="5168348"/>
            <a:ext cx="1747982" cy="17479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33" y="5356057"/>
            <a:ext cx="1420252" cy="14202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6" y="143155"/>
            <a:ext cx="6729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4D642A5-0FC0-4232-B424-C42FF7A9B4EB}"/>
</file>

<file path=customXml/itemProps2.xml><?xml version="1.0" encoding="utf-8"?>
<ds:datastoreItem xmlns:ds="http://schemas.openxmlformats.org/officeDocument/2006/customXml" ds:itemID="{5CB0F616-61E2-4CA0-B837-2D95C1C70D42}"/>
</file>

<file path=customXml/itemProps3.xml><?xml version="1.0" encoding="utf-8"?>
<ds:datastoreItem xmlns:ds="http://schemas.openxmlformats.org/officeDocument/2006/customXml" ds:itemID="{5E7C559C-8ECA-4CE5-BF42-6685BD62BB11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4</cp:revision>
  <dcterms:created xsi:type="dcterms:W3CDTF">2026-02-20T18:22:00Z</dcterms:created>
  <dcterms:modified xsi:type="dcterms:W3CDTF">2026-02-23T18:59:00Z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