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>
        <p:scale>
          <a:sx n="50" d="100"/>
          <a:sy n="50" d="100"/>
        </p:scale>
        <p:origin x="1008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1FB1-C611-4139-AEE4-89543E6646D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9187-E08A-4285-B6B7-5C35531F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5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1FB1-C611-4139-AEE4-89543E6646D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9187-E08A-4285-B6B7-5C35531F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0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1FB1-C611-4139-AEE4-89543E6646D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9187-E08A-4285-B6B7-5C35531F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1FB1-C611-4139-AEE4-89543E6646D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9187-E08A-4285-B6B7-5C35531F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2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1FB1-C611-4139-AEE4-89543E6646D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9187-E08A-4285-B6B7-5C35531F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88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1FB1-C611-4139-AEE4-89543E6646D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9187-E08A-4285-B6B7-5C35531F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4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1FB1-C611-4139-AEE4-89543E6646D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9187-E08A-4285-B6B7-5C35531F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1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1FB1-C611-4139-AEE4-89543E6646D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9187-E08A-4285-B6B7-5C35531F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9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1FB1-C611-4139-AEE4-89543E6646D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9187-E08A-4285-B6B7-5C35531F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97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1FB1-C611-4139-AEE4-89543E6646D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9187-E08A-4285-B6B7-5C35531F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1FB1-C611-4139-AEE4-89543E6646D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9187-E08A-4285-B6B7-5C35531F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19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11FB1-C611-4139-AEE4-89543E6646DC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9187-E08A-4285-B6B7-5C35531F3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14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3.png"/><Relationship Id="rId25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7.png"/><Relationship Id="rId10" Type="http://schemas.openxmlformats.org/officeDocument/2006/relationships/image" Target="../media/image9.png"/><Relationship Id="rId19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2.wdp"/><Relationship Id="rId22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2" y="4244009"/>
            <a:ext cx="2415208" cy="24152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" t="13115" r="52260" b="24580"/>
          <a:stretch/>
        </p:blipFill>
        <p:spPr>
          <a:xfrm>
            <a:off x="7042862" y="1639942"/>
            <a:ext cx="4833253" cy="451975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600740" y="1727200"/>
            <a:ext cx="4643340" cy="4023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730" y="1923332"/>
            <a:ext cx="3827228" cy="3827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79" y="3056351"/>
            <a:ext cx="2174115" cy="21741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270" y="1506680"/>
            <a:ext cx="4660532" cy="46605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60" y="3197645"/>
            <a:ext cx="1528579" cy="152857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10" y="1864614"/>
            <a:ext cx="4187750" cy="4187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85" y="3884608"/>
            <a:ext cx="1695101" cy="16951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38" y="1365363"/>
            <a:ext cx="4801849" cy="48018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961" b="73002" l="47830" r="66347">
                        <a14:foregroundMark x1="51009" y1="60956" x2="51009" y2="60169"/>
                        <a14:foregroundMark x1="53885" y1="61380" x2="54188" y2="60169"/>
                        <a14:foregroundMark x1="59384" y1="61199" x2="60898" y2="58777"/>
                        <a14:foregroundMark x1="55348" y1="67010" x2="57719" y2="63015"/>
                        <a14:foregroundMark x1="60394" y1="68220" x2="63068" y2="72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99" t="54953" r="24602" b="24955"/>
          <a:stretch/>
        </p:blipFill>
        <p:spPr>
          <a:xfrm>
            <a:off x="3893460" y="3258656"/>
            <a:ext cx="2287566" cy="125190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76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45" y="1727200"/>
            <a:ext cx="3867885" cy="3873834"/>
          </a:xfrm>
          <a:prstGeom prst="rect">
            <a:avLst/>
          </a:prstGeom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5736">
            <a:off x="4609643" y="2559533"/>
            <a:ext cx="1200705" cy="90052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516" b="898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42" y="1393872"/>
            <a:ext cx="3910241" cy="4944678"/>
          </a:xfrm>
          <a:prstGeom prst="rect">
            <a:avLst/>
          </a:prstGeom>
          <a:effectLst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4088">
            <a:off x="5214764" y="3756353"/>
            <a:ext cx="1307538" cy="1307538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22" y="916872"/>
            <a:ext cx="3931628" cy="540722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38" y="2542619"/>
            <a:ext cx="1251522" cy="133707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4" t="14932" r="5592" b="25009"/>
          <a:stretch/>
        </p:blipFill>
        <p:spPr>
          <a:xfrm>
            <a:off x="7684559" y="1380066"/>
            <a:ext cx="3948144" cy="4950365"/>
          </a:xfrm>
          <a:prstGeom prst="rect">
            <a:avLst/>
          </a:prstGeom>
          <a:effectLst/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" y="44495"/>
            <a:ext cx="1450761" cy="14621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02" y="1435537"/>
            <a:ext cx="4451265" cy="46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2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39662 0.015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78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38698 0.0451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9" y="224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40182 0.0414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91" y="206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39662 0.0432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215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38359 0.0370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80" y="185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38932 0.0402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6" y="201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38425 0.0574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6" y="287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F0482A5-8F5C-451F-974E-ECA371CBD26A}"/>
</file>

<file path=customXml/itemProps2.xml><?xml version="1.0" encoding="utf-8"?>
<ds:datastoreItem xmlns:ds="http://schemas.openxmlformats.org/officeDocument/2006/customXml" ds:itemID="{02CAFB4C-2BF6-45D4-9357-11DFF3C4FA09}"/>
</file>

<file path=customXml/itemProps3.xml><?xml version="1.0" encoding="utf-8"?>
<ds:datastoreItem xmlns:ds="http://schemas.openxmlformats.org/officeDocument/2006/customXml" ds:itemID="{3EA62EF1-1184-48EA-A65C-110ED6D51AAF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7</cp:revision>
  <dcterms:created xsi:type="dcterms:W3CDTF">2026-02-17T19:34:01Z</dcterms:created>
  <dcterms:modified xsi:type="dcterms:W3CDTF">2026-02-23T18:55:09Z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