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099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BAF7-F2B9-4DCD-9455-A0DA7F6081DE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A810-578C-4E78-BD78-B9FE36EFB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05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BAF7-F2B9-4DCD-9455-A0DA7F6081DE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A810-578C-4E78-BD78-B9FE36EFB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95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BAF7-F2B9-4DCD-9455-A0DA7F6081DE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A810-578C-4E78-BD78-B9FE36EFB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38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BAF7-F2B9-4DCD-9455-A0DA7F6081DE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A810-578C-4E78-BD78-B9FE36EFB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05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BAF7-F2B9-4DCD-9455-A0DA7F6081DE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A810-578C-4E78-BD78-B9FE36EFB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05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BAF7-F2B9-4DCD-9455-A0DA7F6081DE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A810-578C-4E78-BD78-B9FE36EFB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06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BAF7-F2B9-4DCD-9455-A0DA7F6081DE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A810-578C-4E78-BD78-B9FE36EFB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80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BAF7-F2B9-4DCD-9455-A0DA7F6081DE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A810-578C-4E78-BD78-B9FE36EFB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22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BAF7-F2B9-4DCD-9455-A0DA7F6081DE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A810-578C-4E78-BD78-B9FE36EFB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6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BAF7-F2B9-4DCD-9455-A0DA7F6081DE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A810-578C-4E78-BD78-B9FE36EFB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89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BAF7-F2B9-4DCD-9455-A0DA7F6081DE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A810-578C-4E78-BD78-B9FE36EFB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03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8BAF7-F2B9-4DCD-9455-A0DA7F6081DE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FA810-578C-4E78-BD78-B9FE36EFB1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97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67381" y="-1087072"/>
            <a:ext cx="8711322" cy="10408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66" b="37988" l="4948" r="35938">
                        <a14:backgroundMark x1="7813" y1="36914" x2="9766" y2="35352"/>
                        <a14:backgroundMark x1="18620" y1="37012" x2="19076" y2="3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9041" r="62928" b="60722"/>
          <a:stretch/>
        </p:blipFill>
        <p:spPr>
          <a:xfrm>
            <a:off x="4714419" y="2750625"/>
            <a:ext cx="5357192" cy="3362670"/>
          </a:xfrm>
          <a:prstGeom prst="rect">
            <a:avLst/>
          </a:prstGeom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952" y="2750625"/>
            <a:ext cx="1878936" cy="179644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110" y="3356345"/>
            <a:ext cx="2250011" cy="215123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5" y="3833193"/>
            <a:ext cx="2498035" cy="2498035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627909" y="391943"/>
            <a:ext cx="5416826" cy="10237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57726" y="716572"/>
            <a:ext cx="5357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ЕЛ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ЕЛ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ЕЛ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СЛОНИК НА ДИВАНЕ СИДЕЛ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94" b="36914" l="38151" r="58008">
                        <a14:backgroundMark x1="43099" y1="35254" x2="45247" y2="33984"/>
                        <a14:backgroundMark x1="54688" y1="35254" x2="53841" y2="33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39" t="8363" r="41107" b="61637"/>
          <a:stretch/>
        </p:blipFill>
        <p:spPr>
          <a:xfrm>
            <a:off x="4791897" y="2354730"/>
            <a:ext cx="4162805" cy="3880581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4688956" y="728556"/>
            <a:ext cx="5595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ЕЛ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ЕЛ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ЕЛ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СЛОНИК ЗА КРЕСЛОМ СИДЕЛ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13" b="39258" l="59375" r="733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73" t="7636" r="25833" b="58728"/>
          <a:stretch/>
        </p:blipFill>
        <p:spPr>
          <a:xfrm>
            <a:off x="5520902" y="2203602"/>
            <a:ext cx="2869029" cy="4179294"/>
          </a:xfrm>
          <a:prstGeom prst="rect">
            <a:avLst/>
          </a:prstGeom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558" y="2617620"/>
            <a:ext cx="1952381" cy="186666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4754834" y="709557"/>
            <a:ext cx="5166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ЕЛ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ЕЛ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ЕЛ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СЛОНИК НА СТУЛЕ СИДЕЛ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90" y="2568569"/>
            <a:ext cx="4977649" cy="3733237"/>
          </a:xfrm>
          <a:prstGeom prst="rect">
            <a:avLst/>
          </a:prstGeom>
          <a:effectLst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800" y="4202063"/>
            <a:ext cx="1820123" cy="17402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4580154" y="732784"/>
            <a:ext cx="5595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ЕЛ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ЕЛ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ЕЛ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СЛОНИК ПОД СТОЛОМ СИДЕЛ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395" b="84863" l="3776" r="30078">
                        <a14:backgroundMark x1="7031" y1="83496" x2="8333" y2="83105"/>
                        <a14:backgroundMark x1="20573" y1="83301" x2="19401" y2="81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7" t="54181" r="69833" b="15091"/>
          <a:stretch/>
        </p:blipFill>
        <p:spPr>
          <a:xfrm>
            <a:off x="5598997" y="2522761"/>
            <a:ext cx="4151963" cy="3278887"/>
          </a:xfrm>
          <a:prstGeom prst="rect">
            <a:avLst/>
          </a:prstGeom>
          <a:effectLst/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76" y="3901386"/>
            <a:ext cx="1994351" cy="190679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0" name="TextBox 19"/>
          <p:cNvSpPr txBox="1"/>
          <p:nvPr/>
        </p:nvSpPr>
        <p:spPr>
          <a:xfrm>
            <a:off x="4797756" y="718305"/>
            <a:ext cx="5477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ЕЛ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ЕЛ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ЕЛ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СЛОНИК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КОМОДА СИДЕЛ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176" b="87793" l="29167" r="67969">
                        <a14:foregroundMark x1="46289" y1="68945" x2="51888" y2="62402"/>
                        <a14:backgroundMark x1="41341" y1="84766" x2="44596" y2="84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39" t="55091" r="32015" b="11455"/>
          <a:stretch/>
        </p:blipFill>
        <p:spPr>
          <a:xfrm>
            <a:off x="4251496" y="2277333"/>
            <a:ext cx="6253267" cy="3618243"/>
          </a:xfrm>
          <a:prstGeom prst="rect">
            <a:avLst/>
          </a:prstGeom>
          <a:effectLst/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842" y="3915238"/>
            <a:ext cx="1952381" cy="186666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3" name="TextBox 22"/>
          <p:cNvSpPr txBox="1"/>
          <p:nvPr/>
        </p:nvSpPr>
        <p:spPr>
          <a:xfrm>
            <a:off x="4744788" y="724145"/>
            <a:ext cx="5394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ЕЛ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ЕЛ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ЕЛ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СЛОНИК ПЕРЕД КРОВАТЬЮ СИДЕЛ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801" b="87988" l="67969" r="973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226" t="45274" r="2561" b="11999"/>
          <a:stretch/>
        </p:blipFill>
        <p:spPr>
          <a:xfrm>
            <a:off x="5067933" y="2095517"/>
            <a:ext cx="4181205" cy="4077109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61" y="2945127"/>
            <a:ext cx="1616770" cy="154579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6" name="TextBox 25"/>
          <p:cNvSpPr txBox="1"/>
          <p:nvPr/>
        </p:nvSpPr>
        <p:spPr>
          <a:xfrm>
            <a:off x="4818638" y="724327"/>
            <a:ext cx="5226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ЕЛ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ЕЛ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ЕЛ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СЛОНИК В ШКАФУ СИДЕЛ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897" y="1473735"/>
            <a:ext cx="5089554" cy="518663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" y="4028"/>
            <a:ext cx="1108883" cy="10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0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11" grpId="0"/>
      <p:bldP spid="11" grpId="1"/>
      <p:bldP spid="14" grpId="0"/>
      <p:bldP spid="14" grpId="1"/>
      <p:bldP spid="17" grpId="0"/>
      <p:bldP spid="17" grpId="1"/>
      <p:bldP spid="20" grpId="0"/>
      <p:bldP spid="20" grpId="1"/>
      <p:bldP spid="23" grpId="0"/>
      <p:bldP spid="23" grpId="1"/>
      <p:bldP spid="26" grpId="0"/>
      <p:bldP spid="2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C7F90D3-BCDB-48E1-B025-9FCB8E01F758}"/>
</file>

<file path=customXml/itemProps2.xml><?xml version="1.0" encoding="utf-8"?>
<ds:datastoreItem xmlns:ds="http://schemas.openxmlformats.org/officeDocument/2006/customXml" ds:itemID="{0FEC6F3A-18D8-40A2-954A-D7A299EF6B99}"/>
</file>

<file path=customXml/itemProps3.xml><?xml version="1.0" encoding="utf-8"?>
<ds:datastoreItem xmlns:ds="http://schemas.openxmlformats.org/officeDocument/2006/customXml" ds:itemID="{1B1CC615-7904-4E9C-AA41-5E048D712892}"/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56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9</cp:revision>
  <dcterms:created xsi:type="dcterms:W3CDTF">2026-02-16T17:01:16Z</dcterms:created>
  <dcterms:modified xsi:type="dcterms:W3CDTF">2026-02-23T18:23:09Z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