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906" y="7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42910-1563-48C1-87CF-904FCBA6B269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42169-FE6D-4A7E-A9B2-6294622598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619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42910-1563-48C1-87CF-904FCBA6B269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42169-FE6D-4A7E-A9B2-6294622598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149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42910-1563-48C1-87CF-904FCBA6B269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42169-FE6D-4A7E-A9B2-6294622598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195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42910-1563-48C1-87CF-904FCBA6B269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42169-FE6D-4A7E-A9B2-6294622598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0110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42910-1563-48C1-87CF-904FCBA6B269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42169-FE6D-4A7E-A9B2-6294622598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868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42910-1563-48C1-87CF-904FCBA6B269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42169-FE6D-4A7E-A9B2-6294622598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859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42910-1563-48C1-87CF-904FCBA6B269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42169-FE6D-4A7E-A9B2-6294622598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1198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42910-1563-48C1-87CF-904FCBA6B269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42169-FE6D-4A7E-A9B2-6294622598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9454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42910-1563-48C1-87CF-904FCBA6B269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42169-FE6D-4A7E-A9B2-6294622598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836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42910-1563-48C1-87CF-904FCBA6B269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42169-FE6D-4A7E-A9B2-6294622598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2428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42910-1563-48C1-87CF-904FCBA6B269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42169-FE6D-4A7E-A9B2-6294622598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8076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42910-1563-48C1-87CF-904FCBA6B269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E42169-FE6D-4A7E-A9B2-6294622598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575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image" Target="../media/image2.jpg"/><Relationship Id="rId21" Type="http://schemas.openxmlformats.org/officeDocument/2006/relationships/image" Target="../media/image17.png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19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523" y="1980422"/>
            <a:ext cx="7654787" cy="4255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4" y="4104528"/>
            <a:ext cx="2537791" cy="25377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4840" cy="9939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43" b="100000" l="639" r="988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597" y="4151389"/>
            <a:ext cx="4816575" cy="206974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595" y="2890526"/>
            <a:ext cx="2938696" cy="293869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4219757" y="493479"/>
            <a:ext cx="4581939" cy="88458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794048" y="762222"/>
            <a:ext cx="3558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луже сидит коала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366" y="3281248"/>
            <a:ext cx="2426096" cy="231958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12" name="TextBox 11"/>
          <p:cNvSpPr txBox="1"/>
          <p:nvPr/>
        </p:nvSpPr>
        <p:spPr>
          <a:xfrm>
            <a:off x="5011061" y="727752"/>
            <a:ext cx="3182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луже сидит слон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352" b="44043" l="6966" r="26563">
                        <a14:foregroundMark x1="11719" y1="18750" x2="15234" y2="20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79" t="10182" r="73954" b="54364"/>
          <a:stretch/>
        </p:blipFill>
        <p:spPr>
          <a:xfrm>
            <a:off x="5273198" y="2662004"/>
            <a:ext cx="2417237" cy="306078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14" name="TextBox 13"/>
          <p:cNvSpPr txBox="1"/>
          <p:nvPr/>
        </p:nvSpPr>
        <p:spPr>
          <a:xfrm>
            <a:off x="5011061" y="728935"/>
            <a:ext cx="3279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луже сидит волк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1523" b="44922" l="26823" r="4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15" t="11454" r="52743" b="56182"/>
          <a:stretch/>
        </p:blipFill>
        <p:spPr>
          <a:xfrm>
            <a:off x="5657640" y="2910187"/>
            <a:ext cx="2594874" cy="276579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16" name="TextBox 15"/>
          <p:cNvSpPr txBox="1"/>
          <p:nvPr/>
        </p:nvSpPr>
        <p:spPr>
          <a:xfrm>
            <a:off x="4915824" y="763080"/>
            <a:ext cx="3182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луже сидит белка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980" b="44727" l="47852" r="71354">
                        <a14:backgroundMark x1="55273" y1="43457" x2="54557" y2="39844"/>
                        <a14:backgroundMark x1="64323" y1="43457" x2="61784" y2="3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85" t="5091" r="28378" b="55091"/>
          <a:stretch/>
        </p:blipFill>
        <p:spPr>
          <a:xfrm>
            <a:off x="4899716" y="2423198"/>
            <a:ext cx="2829401" cy="317763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18" name="TextBox 17"/>
          <p:cNvSpPr txBox="1"/>
          <p:nvPr/>
        </p:nvSpPr>
        <p:spPr>
          <a:xfrm>
            <a:off x="5008659" y="727367"/>
            <a:ext cx="3096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луже сидит лось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543" b="43262" l="70703" r="921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015" t="6546" r="6561" b="54182"/>
          <a:stretch/>
        </p:blipFill>
        <p:spPr>
          <a:xfrm>
            <a:off x="5273198" y="2592771"/>
            <a:ext cx="2783439" cy="324985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20" name="TextBox 19"/>
          <p:cNvSpPr txBox="1"/>
          <p:nvPr/>
        </p:nvSpPr>
        <p:spPr>
          <a:xfrm>
            <a:off x="4938612" y="727367"/>
            <a:ext cx="3167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луже сидит лама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5469" b="88184" l="30599" r="52344">
                        <a14:foregroundMark x1="39518" y1="67480" x2="36589" y2="645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30" t="55636" r="48742" b="12182"/>
          <a:stretch/>
        </p:blipFill>
        <p:spPr>
          <a:xfrm>
            <a:off x="5050682" y="2408995"/>
            <a:ext cx="3155981" cy="326671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22" name="TextBox 21"/>
          <p:cNvSpPr txBox="1"/>
          <p:nvPr/>
        </p:nvSpPr>
        <p:spPr>
          <a:xfrm>
            <a:off x="4865815" y="735927"/>
            <a:ext cx="3289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луже сидит шакал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6348" b="88184" l="48438" r="74674">
                        <a14:foregroundMark x1="57292" y1="67285" x2="59635" y2="70410"/>
                        <a14:backgroundMark x1="58268" y1="86523" x2="59375" y2="83301"/>
                        <a14:backgroundMark x1="65299" y1="86719" x2="63607" y2="8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63" t="55272" r="25228" b="11273"/>
          <a:stretch/>
        </p:blipFill>
        <p:spPr>
          <a:xfrm>
            <a:off x="4597804" y="2721921"/>
            <a:ext cx="3692905" cy="306078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24" name="TextBox 23"/>
          <p:cNvSpPr txBox="1"/>
          <p:nvPr/>
        </p:nvSpPr>
        <p:spPr>
          <a:xfrm>
            <a:off x="4675475" y="735927"/>
            <a:ext cx="3558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луже сидит буйвол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2441" b="87988" l="73112" r="93294">
                        <a14:foregroundMark x1="78646" y1="66211" x2="76823" y2="64355"/>
                        <a14:backgroundMark x1="85286" y1="86719" x2="83268" y2="84375"/>
                        <a14:backgroundMark x1="77083" y1="85645" x2="77083" y2="83789"/>
                        <a14:backgroundMark x1="91602" y1="86230" x2="91406" y2="831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318" t="52000" r="6197" b="11091"/>
          <a:stretch/>
        </p:blipFill>
        <p:spPr>
          <a:xfrm>
            <a:off x="5170366" y="2485129"/>
            <a:ext cx="2726361" cy="327486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26" name="TextBox 25"/>
          <p:cNvSpPr txBox="1"/>
          <p:nvPr/>
        </p:nvSpPr>
        <p:spPr>
          <a:xfrm>
            <a:off x="4626961" y="727367"/>
            <a:ext cx="3767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луже сидит антилопа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1563" b="86133" l="69401" r="904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12" t="51818" r="10076" b="12910"/>
          <a:stretch/>
        </p:blipFill>
        <p:spPr>
          <a:xfrm>
            <a:off x="4762561" y="2448527"/>
            <a:ext cx="2987632" cy="331200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28" name="TextBox 27"/>
          <p:cNvSpPr txBox="1"/>
          <p:nvPr/>
        </p:nvSpPr>
        <p:spPr>
          <a:xfrm>
            <a:off x="4803549" y="719712"/>
            <a:ext cx="3572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луже сидит козёл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8555" b="90332" l="87044" r="98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773" t="68181" r="742" b="8546"/>
          <a:stretch/>
        </p:blipFill>
        <p:spPr>
          <a:xfrm>
            <a:off x="5567424" y="3058105"/>
            <a:ext cx="1990805" cy="247401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30" name="TextBox 29"/>
          <p:cNvSpPr txBox="1"/>
          <p:nvPr/>
        </p:nvSpPr>
        <p:spPr>
          <a:xfrm>
            <a:off x="4815938" y="708982"/>
            <a:ext cx="3389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луже сидит ласка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435" y="1364421"/>
            <a:ext cx="5178898" cy="527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62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/>
      <p:bldP spid="10" grpId="1"/>
      <p:bldP spid="12" grpId="0"/>
      <p:bldP spid="12" grpId="1"/>
      <p:bldP spid="14" grpId="0"/>
      <p:bldP spid="14" grpId="1"/>
      <p:bldP spid="16" grpId="0"/>
      <p:bldP spid="16" grpId="1"/>
      <p:bldP spid="18" grpId="0"/>
      <p:bldP spid="18" grpId="1"/>
      <p:bldP spid="20" grpId="0"/>
      <p:bldP spid="20" grpId="1"/>
      <p:bldP spid="22" grpId="0"/>
      <p:bldP spid="22" grpId="1"/>
      <p:bldP spid="24" grpId="0"/>
      <p:bldP spid="24" grpId="1"/>
      <p:bldP spid="26" grpId="0"/>
      <p:bldP spid="26" grpId="1"/>
      <p:bldP spid="28" grpId="0"/>
      <p:bldP spid="28" grpId="1"/>
      <p:bldP spid="30" grpId="0" build="allAtOnce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48E003F9-59C1-443B-A788-3E15A153E2D1}"/>
</file>

<file path=customXml/itemProps2.xml><?xml version="1.0" encoding="utf-8"?>
<ds:datastoreItem xmlns:ds="http://schemas.openxmlformats.org/officeDocument/2006/customXml" ds:itemID="{C0C793B8-5994-4FB7-A135-144A3128E816}"/>
</file>

<file path=customXml/itemProps3.xml><?xml version="1.0" encoding="utf-8"?>
<ds:datastoreItem xmlns:ds="http://schemas.openxmlformats.org/officeDocument/2006/customXml" ds:itemID="{F788515D-A09E-486B-B606-67E99587C9CE}"/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44</Words>
  <Application>Microsoft Office PowerPoint</Application>
  <PresentationFormat>Широкоэкранный</PresentationFormat>
  <Paragraphs>11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маркет</dc:creator>
  <cp:lastModifiedBy>маркет</cp:lastModifiedBy>
  <cp:revision>4</cp:revision>
  <dcterms:created xsi:type="dcterms:W3CDTF">2026-02-16T16:36:48Z</dcterms:created>
  <dcterms:modified xsi:type="dcterms:W3CDTF">2026-02-23T18:10:27Z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