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9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5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23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10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0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58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0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85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24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58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88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422C1-1399-49B7-BF6C-A627438280BE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9D7E4-1372-4CDD-83B5-122E287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51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96" y="1837015"/>
            <a:ext cx="6909310" cy="4869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81" y="3761567"/>
            <a:ext cx="4220476" cy="27663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" y="4061746"/>
            <a:ext cx="2547730" cy="2547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6224" cy="12633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8" b="87598" l="48503" r="74284">
                        <a14:foregroundMark x1="56380" y1="67969" x2="59245" y2="69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1" t="58350" r="25709" b="12747"/>
          <a:stretch/>
        </p:blipFill>
        <p:spPr>
          <a:xfrm>
            <a:off x="4804510" y="2902194"/>
            <a:ext cx="3224224" cy="240890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223" b="86816" l="70703" r="90625">
                        <a14:foregroundMark x1="74609" y1="62891" x2="78581" y2="65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67" t="52620" r="9766" b="13734"/>
          <a:stretch/>
        </p:blipFill>
        <p:spPr>
          <a:xfrm>
            <a:off x="5499732" y="2642220"/>
            <a:ext cx="2299412" cy="264957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200196" y="597382"/>
            <a:ext cx="4432852" cy="8920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572517" y="785786"/>
            <a:ext cx="389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буйвол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517" y="785787"/>
            <a:ext cx="37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козёл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23" b="87109" l="73568" r="93880">
                        <a14:foregroundMark x1="77669" y1="63672" x2="78841" y2="6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99" t="52569" r="5748" b="13340"/>
          <a:stretch/>
        </p:blipFill>
        <p:spPr>
          <a:xfrm>
            <a:off x="5348910" y="2601705"/>
            <a:ext cx="2450234" cy="27093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4373112" y="763864"/>
            <a:ext cx="409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антилопа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83" b="91113" l="87435" r="98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34" t="66947" r="1598" b="9190"/>
          <a:stretch/>
        </p:blipFill>
        <p:spPr>
          <a:xfrm>
            <a:off x="5659790" y="2715222"/>
            <a:ext cx="1918607" cy="278284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3" name="TextBox 22"/>
          <p:cNvSpPr txBox="1"/>
          <p:nvPr/>
        </p:nvSpPr>
        <p:spPr>
          <a:xfrm>
            <a:off x="4661809" y="769685"/>
            <a:ext cx="37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ласка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3" b="43945" l="46810" r="71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22" t="4397" r="28475" b="55138"/>
          <a:stretch/>
        </p:blipFill>
        <p:spPr>
          <a:xfrm>
            <a:off x="4953919" y="2534044"/>
            <a:ext cx="2624478" cy="28659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4" name="TextBox 23"/>
          <p:cNvSpPr txBox="1"/>
          <p:nvPr/>
        </p:nvSpPr>
        <p:spPr>
          <a:xfrm>
            <a:off x="4679882" y="763865"/>
            <a:ext cx="377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лось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16" b="43066" l="26888" r="46224">
                        <a14:foregroundMark x1="32813" y1="21484" x2="35286" y2="23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11215" r="53376" b="55138"/>
          <a:stretch/>
        </p:blipFill>
        <p:spPr>
          <a:xfrm>
            <a:off x="5406516" y="2635821"/>
            <a:ext cx="2622218" cy="294674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6" name="TextBox 25"/>
          <p:cNvSpPr txBox="1"/>
          <p:nvPr/>
        </p:nvSpPr>
        <p:spPr>
          <a:xfrm>
            <a:off x="4617058" y="808444"/>
            <a:ext cx="347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белка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645" b="42969" l="7292" r="25586">
                        <a14:foregroundMark x1="12240" y1="18359" x2="15820" y2="2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7" t="10326" r="73534" b="55434"/>
          <a:stretch/>
        </p:blipFill>
        <p:spPr>
          <a:xfrm>
            <a:off x="5338578" y="2624412"/>
            <a:ext cx="2426668" cy="287466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7" name="TextBox 26"/>
          <p:cNvSpPr txBox="1"/>
          <p:nvPr/>
        </p:nvSpPr>
        <p:spPr>
          <a:xfrm>
            <a:off x="4709682" y="809825"/>
            <a:ext cx="337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волк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48" b="43066" l="71159" r="93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6176" r="5945" b="55435"/>
          <a:stretch/>
        </p:blipFill>
        <p:spPr>
          <a:xfrm>
            <a:off x="5392481" y="2534044"/>
            <a:ext cx="2580907" cy="293181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8" name="TextBox 27"/>
          <p:cNvSpPr txBox="1"/>
          <p:nvPr/>
        </p:nvSpPr>
        <p:spPr>
          <a:xfrm>
            <a:off x="4692808" y="763040"/>
            <a:ext cx="3668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лама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0" b="87109" l="31445" r="50586">
                        <a14:foregroundMark x1="35482" y1="66602" x2="39323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06" t="55978" r="49127" b="12895"/>
          <a:stretch/>
        </p:blipFill>
        <p:spPr>
          <a:xfrm>
            <a:off x="5382530" y="2601705"/>
            <a:ext cx="2626533" cy="27998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9" name="TextBox 28"/>
          <p:cNvSpPr txBox="1"/>
          <p:nvPr/>
        </p:nvSpPr>
        <p:spPr>
          <a:xfrm>
            <a:off x="4802846" y="786523"/>
            <a:ext cx="3690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шакал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19" y="2715222"/>
            <a:ext cx="3027289" cy="30272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1" name="TextBox 30"/>
          <p:cNvSpPr txBox="1"/>
          <p:nvPr/>
        </p:nvSpPr>
        <p:spPr>
          <a:xfrm>
            <a:off x="4716632" y="785785"/>
            <a:ext cx="364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коала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63" y="2624412"/>
            <a:ext cx="2884054" cy="27574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3" name="TextBox 32"/>
          <p:cNvSpPr txBox="1"/>
          <p:nvPr/>
        </p:nvSpPr>
        <p:spPr>
          <a:xfrm>
            <a:off x="4824596" y="761537"/>
            <a:ext cx="343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лавке сидит слон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19" y="1170244"/>
            <a:ext cx="5535065" cy="55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/>
      <p:bldP spid="20" grpId="1"/>
      <p:bldP spid="21" grpId="0" build="allAtOnce"/>
      <p:bldP spid="22" grpId="0"/>
      <p:bldP spid="22" grpId="1"/>
      <p:bldP spid="23" grpId="0"/>
      <p:bldP spid="23" grpId="1"/>
      <p:bldP spid="24" grpId="0"/>
      <p:bldP spid="24" grpId="1"/>
      <p:bldP spid="26" grpId="0" build="allAtOnce"/>
      <p:bldP spid="27" grpId="0"/>
      <p:bldP spid="27" grpId="1"/>
      <p:bldP spid="28" grpId="0"/>
      <p:bldP spid="28" grpId="1"/>
      <p:bldP spid="29" grpId="0"/>
      <p:bldP spid="29" grpId="1"/>
      <p:bldP spid="31" grpId="0" build="allAtOnce"/>
      <p:bldP spid="33" grpId="0"/>
      <p:bldP spid="3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3481E6B-7D5F-43DF-BB9E-3131957ABC5A}"/>
</file>

<file path=customXml/itemProps2.xml><?xml version="1.0" encoding="utf-8"?>
<ds:datastoreItem xmlns:ds="http://schemas.openxmlformats.org/officeDocument/2006/customXml" ds:itemID="{75F1A274-CC69-4D19-A7EB-AE0297F440B3}"/>
</file>

<file path=customXml/itemProps3.xml><?xml version="1.0" encoding="utf-8"?>
<ds:datastoreItem xmlns:ds="http://schemas.openxmlformats.org/officeDocument/2006/customXml" ds:itemID="{1388BDD5-A683-4141-A237-F7C7AFEB5790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44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6</cp:revision>
  <dcterms:created xsi:type="dcterms:W3CDTF">2026-02-16T15:56:20Z</dcterms:created>
  <dcterms:modified xsi:type="dcterms:W3CDTF">2026-02-23T18:03:47Z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