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5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23.02.2026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-11325" y="0"/>
            <a:ext cx="12192000" cy="6872431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8640305A-B2C2-FEF9-7D0D-01074A941F09}"/>
              </a:ext>
            </a:extLst>
          </p:cNvPr>
          <p:cNvSpPr/>
          <p:nvPr/>
        </p:nvSpPr>
        <p:spPr>
          <a:xfrm>
            <a:off x="1639896" y="5403204"/>
            <a:ext cx="6243341" cy="12265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1434464" y="-999176"/>
            <a:ext cx="6851008" cy="7349135"/>
            <a:chOff x="-215399" y="-1045632"/>
            <a:chExt cx="2900207" cy="40798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805227" y="-455804"/>
              <a:ext cx="4079864" cy="290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b="6605"/>
            <a:stretch>
              <a:fillRect/>
            </a:stretch>
          </p:blipFill>
          <p:spPr bwMode="auto">
            <a:xfrm>
              <a:off x="377027" y="-4298"/>
              <a:ext cx="1816291" cy="20023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1808950" y="-948405"/>
            <a:ext cx="6255769" cy="7132019"/>
            <a:chOff x="299130" y="1612488"/>
            <a:chExt cx="3193509" cy="3425371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183199" y="1728419"/>
              <a:ext cx="3425371" cy="3193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t="8575" b="8815"/>
            <a:stretch>
              <a:fillRect/>
            </a:stretch>
          </p:blipFill>
          <p:spPr bwMode="auto">
            <a:xfrm>
              <a:off x="984566" y="2475592"/>
              <a:ext cx="1939149" cy="1728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1718211" y="-781751"/>
            <a:ext cx="6255767" cy="7028116"/>
            <a:chOff x="3332163" y="1700207"/>
            <a:chExt cx="2945278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3092116" y="1940254"/>
              <a:ext cx="3425372" cy="294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3962830" y="2580753"/>
              <a:ext cx="1763036" cy="16642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0904" y="4284003"/>
            <a:ext cx="2553262" cy="2472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821C19-E9A9-D043-AEDE-564114BA5174}"/>
              </a:ext>
            </a:extLst>
          </p:cNvPr>
          <p:cNvSpPr txBox="1"/>
          <p:nvPr/>
        </p:nvSpPr>
        <p:spPr>
          <a:xfrm>
            <a:off x="1639894" y="5403204"/>
            <a:ext cx="6243343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юди ката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ись по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ьду, вокруг ярко горе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гир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янды, а с крыши свиса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д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инные сосу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ьки</a:t>
            </a:r>
            <a:endParaRPr lang="ru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723FD-C1F5-D603-4D0E-2CDCF94584D2}"/>
              </a:ext>
            </a:extLst>
          </p:cNvPr>
          <p:cNvSpPr txBox="1"/>
          <p:nvPr/>
        </p:nvSpPr>
        <p:spPr>
          <a:xfrm>
            <a:off x="1743923" y="5376993"/>
            <a:ext cx="576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Родите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и дети с восхищением смотре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на ми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ого де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ьфина и кораб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ь, п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ывущий по морю.</a:t>
            </a:r>
            <a:endParaRPr lang="ru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D571EF-416F-3F9C-C630-E80025D135B9}"/>
              </a:ext>
            </a:extLst>
          </p:cNvPr>
          <p:cNvSpPr txBox="1"/>
          <p:nvPr/>
        </p:nvSpPr>
        <p:spPr>
          <a:xfrm>
            <a:off x="1743923" y="5429415"/>
            <a:ext cx="5870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Вита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ий сомневается, какие цветы понравятся 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ёне бо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ьше —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ии и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тю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ьпаны.</a:t>
            </a:r>
            <a:endParaRPr lang="ru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1639894" y="-769771"/>
            <a:ext cx="6560959" cy="7004157"/>
            <a:chOff x="2734329" y="-534315"/>
            <a:chExt cx="3088964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616363" y="-416349"/>
              <a:ext cx="3324896" cy="3088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b="8636"/>
            <a:stretch>
              <a:fillRect/>
            </a:stretch>
          </p:blipFill>
          <p:spPr bwMode="auto">
            <a:xfrm>
              <a:off x="3405726" y="322888"/>
              <a:ext cx="1833900" cy="16196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E228A96-6B49-69E0-6D8C-B53B8E91F365}"/>
              </a:ext>
            </a:extLst>
          </p:cNvPr>
          <p:cNvSpPr txBox="1"/>
          <p:nvPr/>
        </p:nvSpPr>
        <p:spPr>
          <a:xfrm>
            <a:off x="1655193" y="5456971"/>
            <a:ext cx="5903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Учите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 рассказыва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юдях, которые увиде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водорос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и, де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ьфина и па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ьму.</a:t>
            </a:r>
            <a:endParaRPr lang="ru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A0573FE-9A91-F86A-84E4-BBA0E986AA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27" y="0"/>
            <a:ext cx="1044387" cy="105738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34256A-753D-9D5C-975F-E4056FC603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7474" y="581293"/>
            <a:ext cx="3472164" cy="34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2" grpId="1"/>
      <p:bldP spid="14" grpId="0"/>
      <p:bldP spid="14" grpId="1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C05FE7D-8AA8-4114-9847-1C3DE3895479}"/>
</file>

<file path=customXml/itemProps2.xml><?xml version="1.0" encoding="utf-8"?>
<ds:datastoreItem xmlns:ds="http://schemas.openxmlformats.org/officeDocument/2006/customXml" ds:itemID="{F6C74841-0E4A-4DF4-8316-737B10E30F0A}"/>
</file>

<file path=customXml/itemProps3.xml><?xml version="1.0" encoding="utf-8"?>
<ds:datastoreItem xmlns:ds="http://schemas.openxmlformats.org/officeDocument/2006/customXml" ds:itemID="{C38460AF-4618-424B-AE0E-8343F34D1695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59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2026-02-11T18:30:40Z</dcterms:created>
  <dcterms:modified xsi:type="dcterms:W3CDTF">2026-02-23T16:27:02Z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