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5"/>
    <p:restoredTop sz="94634"/>
  </p:normalViewPr>
  <p:slideViewPr>
    <p:cSldViewPr snapToGrid="0">
      <p:cViewPr varScale="1">
        <p:scale>
          <a:sx n="100" d="100"/>
          <a:sy n="100" d="100"/>
        </p:scale>
        <p:origin x="7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1A56-70C2-6D4E-AC3F-EA6A618743E9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9903F-B7FC-F64A-9235-A9946C826A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99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20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43EAA-C82B-69A5-5FB4-79AEB614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5F344-3B1C-502A-2A49-4496B5580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CDDB2-46A5-B2D1-3885-DC6E5A6A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8272C-C60E-AE10-F553-5743743C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C81DF-3110-9BA6-90DA-3129D9D1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47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71DCB-B68E-CD6C-C16D-D51CDF52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8E24DB-F765-C1E2-0F18-CBCE61B0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B576B-B947-4B3A-58A5-4E13C744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E9901-1D9C-BDE1-6278-3F04619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34D24-7FDC-8C95-EF08-D90FCA96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5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7B6E5-ADBB-2E13-ECC3-47A8A1454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7C6364-11E9-8034-5A54-88FB5D54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5EB1C-5255-DBE8-1739-89582858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98FD3-14D9-4455-A1D4-78AD5D01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4EB615-3F59-5CF4-4404-2998CCF8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034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1ADC-EF6D-13ED-CBAF-6DAA1C6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E63A8-5420-2229-E7A8-5C78CE7F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DAA39-EBDC-3E6D-EE38-D5E6E86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9C46C-B694-2647-443D-32919F39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3D8A-B00A-4D3E-F61C-9BB2B8E3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280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A3FF4-0B06-1F12-78C8-BBF7E4C4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D8535-7C2D-AE45-0BC9-F2AA4525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E88BA-5B69-634D-C9FB-0D541725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17A8F-D16B-1023-60AD-69707DD8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267A-FCD1-FB99-BE38-880117B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37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CCA01-9F13-4745-096D-C7B020C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BD222-E664-9935-1AAA-3DB2156F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ECCA8-F752-0134-7287-F416F237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36821-40E5-C421-CA16-5634995A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F3CFA-D084-E1DB-3598-DF06EFA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9988D-2113-8F98-A089-C071FCCC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953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71EFF-E9CB-0E3A-31BB-FD416931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E887A-0C96-8DF0-F686-B32ACA827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890952-4A34-38C8-D78C-E237B1EF7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D6D55-B0E8-8C46-B397-D9DDA45E6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4FBA22-BF61-920D-64C4-83C2D3AEA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EE4996-825A-9BF1-FD6F-136996F2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3B67B7-B86D-B1B7-9812-71FE13C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1BD7BA-E6A9-205E-8486-24C87F5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8F68-E171-FEB9-8EDD-DBC9C054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D0F73A-0DC1-32FC-35E6-2102F74E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1767C7-AD1E-EE88-B023-0A7C2242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E9D8C-215C-40EA-F0DE-346765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57425-E82B-232D-7E0F-E60A13C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FF6A0D-D2CD-96B3-5A25-2D0358E9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63E7B-BC4E-0374-D245-9D510C2B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988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6115E-4CE6-BA8B-6D70-2FCFB18F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D0397-C599-A5CD-A4A8-792FFED5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AFD7DB-E76A-5EBD-82A7-695806A6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0B0FF2-53F3-2533-B942-2F980895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1F3E6D-01E0-3B5F-CD5B-F70EDC3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805628-6FDC-6406-AA05-7C60F6F9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80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FE8-04F6-11E9-B6C5-2A96E1AA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CC0E16-0732-0C9C-627A-3AB25CDB3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84132-83BC-5CC2-2C27-AE2C350C4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6936C7-E9A4-8B0A-D541-BBEBC1A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6292C7-4578-28D2-2A56-833B1625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7A547C-9F3B-A212-06AA-8D4F9EF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12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CF73-9AC3-56FA-52CC-A12D251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54E16-DAD2-30F5-5F72-E0505ED7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47E67-558C-2AE7-8BF6-290AFFA68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34CB6-C464-A322-4296-487B4CE6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D6A2-6EBF-C74B-980F-222735033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5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A0B1F8-D7FA-37B7-6606-7B1BCFB7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" r="492"/>
          <a:stretch/>
        </p:blipFill>
        <p:spPr>
          <a:xfrm>
            <a:off x="-11325" y="0"/>
            <a:ext cx="12192000" cy="6872431"/>
          </a:xfrm>
          <a:prstGeom prst="rect">
            <a:avLst/>
          </a:prstGeom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8640305A-B2C2-FEF9-7D0D-01074A941F09}"/>
              </a:ext>
            </a:extLst>
          </p:cNvPr>
          <p:cNvSpPr/>
          <p:nvPr/>
        </p:nvSpPr>
        <p:spPr>
          <a:xfrm>
            <a:off x="1638300" y="5403204"/>
            <a:ext cx="6244937" cy="12265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1453B5-9440-B807-50E8-D80878B3898D}"/>
              </a:ext>
            </a:extLst>
          </p:cNvPr>
          <p:cNvGrpSpPr/>
          <p:nvPr/>
        </p:nvGrpSpPr>
        <p:grpSpPr>
          <a:xfrm>
            <a:off x="1267963" y="-950380"/>
            <a:ext cx="6851008" cy="7349135"/>
            <a:chOff x="-215399" y="-1045632"/>
            <a:chExt cx="2900207" cy="407986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C8E6B71-373D-8933-04AA-770DB499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-805227" y="-455804"/>
              <a:ext cx="4079864" cy="290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3ADF325-4FA2-22CA-C892-8328165DBF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b="6605"/>
            <a:stretch>
              <a:fillRect/>
            </a:stretch>
          </p:blipFill>
          <p:spPr bwMode="auto">
            <a:xfrm>
              <a:off x="377027" y="-4298"/>
              <a:ext cx="1816291" cy="20023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F0AA1F-9D6E-B47C-9475-891C68B8E5A9}"/>
              </a:ext>
            </a:extLst>
          </p:cNvPr>
          <p:cNvGrpSpPr/>
          <p:nvPr/>
        </p:nvGrpSpPr>
        <p:grpSpPr>
          <a:xfrm>
            <a:off x="1433193" y="-733267"/>
            <a:ext cx="6566615" cy="7132019"/>
            <a:chOff x="319172" y="1651199"/>
            <a:chExt cx="3212961" cy="342537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799BD8E-4198-19F8-9908-9A42CB471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12967" y="1757404"/>
              <a:ext cx="3425371" cy="3212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786621-9799-EDB6-EA64-EBAF1402F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8575" b="8815"/>
            <a:stretch>
              <a:fillRect/>
            </a:stretch>
          </p:blipFill>
          <p:spPr bwMode="auto">
            <a:xfrm>
              <a:off x="1044749" y="2514164"/>
              <a:ext cx="1939149" cy="17285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B35E007-2011-99C9-4DFD-D9E46BDDF3E4}"/>
              </a:ext>
            </a:extLst>
          </p:cNvPr>
          <p:cNvGrpSpPr/>
          <p:nvPr/>
        </p:nvGrpSpPr>
        <p:grpSpPr>
          <a:xfrm>
            <a:off x="1502248" y="-789871"/>
            <a:ext cx="6428505" cy="7028116"/>
            <a:chOff x="3332163" y="1708994"/>
            <a:chExt cx="3026605" cy="34253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87415F-4AD9-3967-7528-548C1E72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3132780" y="1908377"/>
              <a:ext cx="3425372" cy="3026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34B8405-6685-B385-6300-F532F7998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4046809" y="2580754"/>
              <a:ext cx="1763036" cy="16642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CC9AD6-68AA-1726-3298-838B67E9E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8330" y="4382195"/>
            <a:ext cx="2553262" cy="2472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21C19-E9A9-D043-AEDE-564114BA5174}"/>
              </a:ext>
            </a:extLst>
          </p:cNvPr>
          <p:cNvSpPr txBox="1"/>
          <p:nvPr/>
        </p:nvSpPr>
        <p:spPr>
          <a:xfrm>
            <a:off x="1732968" y="5429415"/>
            <a:ext cx="5870693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юди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ката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ися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ьоду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навко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яскраво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горі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гір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янди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а з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дахів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звиса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довгі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буру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ьки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723FD-C1F5-D603-4D0E-2CDCF94584D2}"/>
              </a:ext>
            </a:extLst>
          </p:cNvPr>
          <p:cNvSpPr txBox="1"/>
          <p:nvPr/>
        </p:nvSpPr>
        <p:spPr>
          <a:xfrm>
            <a:off x="1764725" y="5416309"/>
            <a:ext cx="576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Батьки та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діти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із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захоп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енням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диви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ися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на ми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ого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де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ьфіна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корабе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иве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по морю.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D571EF-416F-3F9C-C630-E80025D135B9}"/>
              </a:ext>
            </a:extLst>
          </p:cNvPr>
          <p:cNvSpPr txBox="1"/>
          <p:nvPr/>
        </p:nvSpPr>
        <p:spPr>
          <a:xfrm>
            <a:off x="1732968" y="5492969"/>
            <a:ext cx="5870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Віта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ій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сумнівається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квіти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сподобаються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бі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ьше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ії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чи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тю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ьпани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ADFD90-C386-FDF3-0CF2-9AD0A0AEFA48}"/>
              </a:ext>
            </a:extLst>
          </p:cNvPr>
          <p:cNvGrpSpPr/>
          <p:nvPr/>
        </p:nvGrpSpPr>
        <p:grpSpPr>
          <a:xfrm>
            <a:off x="1644524" y="-650419"/>
            <a:ext cx="6495948" cy="7004157"/>
            <a:chOff x="2734329" y="-534315"/>
            <a:chExt cx="3058356" cy="332489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3F8E7F0-2B18-6BC5-C887-423686272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601059" y="-401045"/>
              <a:ext cx="3324896" cy="305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11C76CD-8195-8D47-5747-FA9FA64D93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/>
            <a:srcRect b="8636"/>
            <a:stretch>
              <a:fillRect/>
            </a:stretch>
          </p:blipFill>
          <p:spPr bwMode="auto">
            <a:xfrm>
              <a:off x="3327113" y="253900"/>
              <a:ext cx="1907448" cy="17018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E228A96-6B49-69E0-6D8C-B53B8E91F365}"/>
              </a:ext>
            </a:extLst>
          </p:cNvPr>
          <p:cNvSpPr txBox="1"/>
          <p:nvPr/>
        </p:nvSpPr>
        <p:spPr>
          <a:xfrm>
            <a:off x="1764725" y="5461192"/>
            <a:ext cx="5903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Вчите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розповідав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юдей,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бачи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водорості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де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ьфіна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та па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ьму.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A0573FE-9A91-F86A-84E4-BBA0E986AA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27" y="0"/>
            <a:ext cx="1044387" cy="105738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34256A-753D-9D5C-975F-E4056FC603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1358" y="599852"/>
            <a:ext cx="3472164" cy="341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2" grpId="1"/>
      <p:bldP spid="14" grpId="0"/>
      <p:bldP spid="14" grpId="1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1A0DFF6-2DD9-452A-83D3-B7714BE4E848}"/>
</file>

<file path=customXml/itemProps2.xml><?xml version="1.0" encoding="utf-8"?>
<ds:datastoreItem xmlns:ds="http://schemas.openxmlformats.org/officeDocument/2006/customXml" ds:itemID="{D2A728FC-D43C-429F-8961-ADD37AD4CA73}"/>
</file>

<file path=customXml/itemProps3.xml><?xml version="1.0" encoding="utf-8"?>
<ds:datastoreItem xmlns:ds="http://schemas.openxmlformats.org/officeDocument/2006/customXml" ds:itemID="{5F3680EC-D9A4-4299-8E5C-C6ABA5F4E76C}"/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61</Words>
  <Application>Microsoft Macintosh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7</cp:revision>
  <dcterms:created xsi:type="dcterms:W3CDTF">2026-02-11T18:30:40Z</dcterms:created>
  <dcterms:modified xsi:type="dcterms:W3CDTF">2026-02-23T16:39:00Z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