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35"/>
    <p:restoredTop sz="94634"/>
  </p:normalViewPr>
  <p:slideViewPr>
    <p:cSldViewPr snapToGrid="0">
      <p:cViewPr varScale="1">
        <p:scale>
          <a:sx n="100" d="100"/>
          <a:sy n="100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81A56-70C2-6D4E-AC3F-EA6A618743E9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9903F-B7FC-F64A-9235-A9946C826AD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22994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05397-D78D-435B-90D8-648B448C552B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0205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43EAA-C82B-69A5-5FB4-79AEB6140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D5F344-3B1C-502A-2A49-4496B5580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0CDDB2-46A5-B2D1-3885-DC6E5A6A8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8272C-C60E-AE10-F553-5743743C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C81DF-3110-9BA6-90DA-3129D9D1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047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71DCB-B68E-CD6C-C16D-D51CDF528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8E24DB-F765-C1E2-0F18-CBCE61B0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5B576B-B947-4B3A-58A5-4E13C7447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8E9901-1D9C-BDE1-6278-3F046198F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734D24-7FDC-8C95-EF08-D90FCA96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8518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C7B6E5-ADBB-2E13-ECC3-47A8A1454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7C6364-11E9-8034-5A54-88FB5D54C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5EB1C-5255-DBE8-1739-89582858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798FD3-14D9-4455-A1D4-78AD5D01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4EB615-3F59-5CF4-4404-2998CCF8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60346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51ADC-EF6D-13ED-CBAF-6DAA1C68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CE63A8-5420-2229-E7A8-5C78CE7F5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DAA39-EBDC-3E6D-EE38-D5E6E86EA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49C46C-B694-2647-443D-32919F39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2C3D8A-B00A-4D3E-F61C-9BB2B8E3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2801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A3FF4-0B06-1F12-78C8-BBF7E4C4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0D8535-7C2D-AE45-0BC9-F2AA45254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E88BA-5B69-634D-C9FB-0D5417258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617A8F-D16B-1023-60AD-69707DD87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1A267A-FCD1-FB99-BE38-880117B4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377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CCA01-9F13-4745-096D-C7B020CA0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CBD222-E664-9935-1AAA-3DB2156F8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8ECCA8-F752-0134-7287-F416F2377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36821-40E5-C421-CA16-5634995A4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F3CFA-D084-E1DB-3598-DF06EFAE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E9988D-2113-8F98-A089-C071FCCC9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953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371EFF-E9CB-0E3A-31BB-FD416931A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AE887A-0C96-8DF0-F686-B32ACA827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890952-4A34-38C8-D78C-E237B1EF7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4D6D55-B0E8-8C46-B397-D9DDA45E6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4FBA22-BF61-920D-64C4-83C2D3AEA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BEE4996-825A-9BF1-FD6F-136996F2A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3B67B7-B86D-B1B7-9812-71FE13C3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1BD7BA-E6A9-205E-8486-24C87F55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336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28F68-E171-FEB9-8EDD-DBC9C0548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D0F73A-0DC1-32FC-35E6-2102F74E2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1767C7-AD1E-EE88-B023-0A7C2242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1E9D8C-215C-40EA-F0DE-3467659E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7859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D57425-E82B-232D-7E0F-E60A13CA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FF6A0D-D2CD-96B3-5A25-2D0358E9E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C63E7B-BC4E-0374-D245-9D510C2B2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9886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6115E-4CE6-BA8B-6D70-2FCFB18F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DD0397-C599-A5CD-A4A8-792FFED53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AFD7DB-E76A-5EBD-82A7-695806A66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0B0FF2-53F3-2533-B942-2F9808951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1F3E6D-01E0-3B5F-CD5B-F70EDC30C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805628-6FDC-6406-AA05-7C60F6F95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4800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3AFE8-04F6-11E9-B6C5-2A96E1AAA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CC0E16-0732-0C9C-627A-3AB25CDB3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384132-83BC-5CC2-2C27-AE2C350C4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6936C7-E9A4-8B0A-D541-BBEBC1AC5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6292C7-4578-28D2-2A56-833B16258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7A547C-9F3B-A212-06AA-8D4F9EF0B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012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ECF73-9AC3-56FA-52CC-A12D251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554E16-DAD2-30F5-5F72-E0505ED78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A47E67-558C-2AE7-8BF6-290AFFA68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A34CB6-C464-A322-4296-487B4CE67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AD6A2-6EBF-C74B-980F-222735033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56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3A0B1F8-D7FA-37B7-6606-7B1BCFB7E8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2" r="492"/>
          <a:stretch/>
        </p:blipFill>
        <p:spPr>
          <a:xfrm>
            <a:off x="-11325" y="0"/>
            <a:ext cx="12192000" cy="6872431"/>
          </a:xfrm>
          <a:prstGeom prst="rect">
            <a:avLst/>
          </a:prstGeom>
        </p:spPr>
      </p:pic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8640305A-B2C2-FEF9-7D0D-01074A941F09}"/>
              </a:ext>
            </a:extLst>
          </p:cNvPr>
          <p:cNvSpPr/>
          <p:nvPr/>
        </p:nvSpPr>
        <p:spPr>
          <a:xfrm>
            <a:off x="1639896" y="5403204"/>
            <a:ext cx="6243341" cy="12265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B1453B5-9440-B807-50E8-D80878B3898D}"/>
              </a:ext>
            </a:extLst>
          </p:cNvPr>
          <p:cNvGrpSpPr/>
          <p:nvPr/>
        </p:nvGrpSpPr>
        <p:grpSpPr>
          <a:xfrm>
            <a:off x="1434464" y="-999176"/>
            <a:ext cx="6851008" cy="7349135"/>
            <a:chOff x="-215399" y="-1045632"/>
            <a:chExt cx="2900207" cy="407986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C8E6B71-373D-8933-04AA-770DB499F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-805227" y="-455804"/>
              <a:ext cx="4079864" cy="2900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43ADF325-4FA2-22CA-C892-8328165DBF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b="6605"/>
            <a:stretch>
              <a:fillRect/>
            </a:stretch>
          </p:blipFill>
          <p:spPr bwMode="auto">
            <a:xfrm>
              <a:off x="377027" y="-4298"/>
              <a:ext cx="1816291" cy="20023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6F0AA1F-9D6E-B47C-9475-891C68B8E5A9}"/>
              </a:ext>
            </a:extLst>
          </p:cNvPr>
          <p:cNvGrpSpPr/>
          <p:nvPr/>
        </p:nvGrpSpPr>
        <p:grpSpPr>
          <a:xfrm>
            <a:off x="1808950" y="-948405"/>
            <a:ext cx="6255769" cy="7132019"/>
            <a:chOff x="299130" y="1612488"/>
            <a:chExt cx="3193509" cy="3425371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2799BD8E-4198-19F8-9908-9A42CB471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183199" y="1728419"/>
              <a:ext cx="3425371" cy="3193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F5786621-9799-EDB6-EA64-EBAF1402F3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t="8575" b="8815"/>
            <a:stretch>
              <a:fillRect/>
            </a:stretch>
          </p:blipFill>
          <p:spPr bwMode="auto">
            <a:xfrm>
              <a:off x="984566" y="2475592"/>
              <a:ext cx="1939149" cy="17285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B35E007-2011-99C9-4DFD-D9E46BDDF3E4}"/>
              </a:ext>
            </a:extLst>
          </p:cNvPr>
          <p:cNvGrpSpPr/>
          <p:nvPr/>
        </p:nvGrpSpPr>
        <p:grpSpPr>
          <a:xfrm>
            <a:off x="1718211" y="-781751"/>
            <a:ext cx="6255767" cy="7028116"/>
            <a:chOff x="3332163" y="1700207"/>
            <a:chExt cx="2945278" cy="3425372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687415F-4AD9-3967-7528-548C1E720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3092116" y="1940254"/>
              <a:ext cx="3425372" cy="2945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634B8405-6685-B385-6300-F532F7998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3962830" y="2580753"/>
              <a:ext cx="1763036" cy="16642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8CC9AD6-68AA-1726-3298-838B67E9EF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0904" y="4284003"/>
            <a:ext cx="2553262" cy="2472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821C19-E9A9-D043-AEDE-564114BA5174}"/>
              </a:ext>
            </a:extLst>
          </p:cNvPr>
          <p:cNvSpPr txBox="1"/>
          <p:nvPr/>
        </p:nvSpPr>
        <p:spPr>
          <a:xfrm>
            <a:off x="1639894" y="5403204"/>
            <a:ext cx="6243343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юди ката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ись по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ьду, вокруг ярко горе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гир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янды, а с крыши свиса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д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инные сосу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ьки</a:t>
            </a:r>
            <a:endParaRPr lang="ru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723FD-C1F5-D603-4D0E-2CDCF94584D2}"/>
              </a:ext>
            </a:extLst>
          </p:cNvPr>
          <p:cNvSpPr txBox="1"/>
          <p:nvPr/>
        </p:nvSpPr>
        <p:spPr>
          <a:xfrm>
            <a:off x="1743923" y="5376993"/>
            <a:ext cx="5763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Родите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и дети с восхищением смотре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на ми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ого де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ьфина и кораб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ь, п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ывущий по морю.</a:t>
            </a:r>
            <a:endParaRPr lang="ru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D571EF-416F-3F9C-C630-E80025D135B9}"/>
              </a:ext>
            </a:extLst>
          </p:cNvPr>
          <p:cNvSpPr txBox="1"/>
          <p:nvPr/>
        </p:nvSpPr>
        <p:spPr>
          <a:xfrm>
            <a:off x="1743923" y="5429415"/>
            <a:ext cx="5870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Вита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ий сомневается, какие цветы понравятся А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ёне бо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ьше —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ии и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тю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ьпаны.</a:t>
            </a:r>
            <a:endParaRPr lang="ru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9ADFD90-C386-FDF3-0CF2-9AD0A0AEFA48}"/>
              </a:ext>
            </a:extLst>
          </p:cNvPr>
          <p:cNvGrpSpPr/>
          <p:nvPr/>
        </p:nvGrpSpPr>
        <p:grpSpPr>
          <a:xfrm>
            <a:off x="1639894" y="-769771"/>
            <a:ext cx="6560959" cy="7004157"/>
            <a:chOff x="2734329" y="-534315"/>
            <a:chExt cx="3088964" cy="3324896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33F8E7F0-2B18-6BC5-C887-423686272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2616363" y="-416349"/>
              <a:ext cx="3324896" cy="3088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11C76CD-8195-8D47-5747-FA9FA64D93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/>
            <a:srcRect b="8636"/>
            <a:stretch>
              <a:fillRect/>
            </a:stretch>
          </p:blipFill>
          <p:spPr bwMode="auto">
            <a:xfrm>
              <a:off x="3405726" y="322888"/>
              <a:ext cx="1833900" cy="16196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E228A96-6B49-69E0-6D8C-B53B8E91F365}"/>
              </a:ext>
            </a:extLst>
          </p:cNvPr>
          <p:cNvSpPr txBox="1"/>
          <p:nvPr/>
        </p:nvSpPr>
        <p:spPr>
          <a:xfrm>
            <a:off x="1655193" y="5456971"/>
            <a:ext cx="5903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Учите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ь рассказыва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о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юдях, которые увиде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водорос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и, де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ьфина и па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ьму.</a:t>
            </a:r>
            <a:endParaRPr lang="ru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A0573FE-9A91-F86A-84E4-BBA0E986AA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27" y="0"/>
            <a:ext cx="1044387" cy="105738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C34256A-753D-9D5C-975F-E4056FC603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7474" y="581293"/>
            <a:ext cx="3472164" cy="341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0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2" grpId="1"/>
      <p:bldP spid="14" grpId="0"/>
      <p:bldP spid="14" grpId="1"/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DCA41AB-F685-4EB4-82ED-9585591DD0D6}"/>
</file>

<file path=customXml/itemProps2.xml><?xml version="1.0" encoding="utf-8"?>
<ds:datastoreItem xmlns:ds="http://schemas.openxmlformats.org/officeDocument/2006/customXml" ds:itemID="{59EA9D27-1528-4455-A826-45CD2C6C1C00}"/>
</file>

<file path=customXml/itemProps3.xml><?xml version="1.0" encoding="utf-8"?>
<ds:datastoreItem xmlns:ds="http://schemas.openxmlformats.org/officeDocument/2006/customXml" ds:itemID="{5B02ED45-211A-46CC-8438-A930B30F77F9}"/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59</Words>
  <Application>Microsoft Macintosh PowerPoint</Application>
  <PresentationFormat>Широкоэкранный</PresentationFormat>
  <Paragraphs>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6</cp:revision>
  <dcterms:created xsi:type="dcterms:W3CDTF">2026-02-11T18:30:40Z</dcterms:created>
  <dcterms:modified xsi:type="dcterms:W3CDTF">2026-02-23T16:27:02Z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