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0" y="-7216"/>
            <a:ext cx="12192000" cy="687243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875959" y="-753905"/>
            <a:ext cx="7272082" cy="7033631"/>
            <a:chOff x="538404" y="1287828"/>
            <a:chExt cx="2750863" cy="36412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93231" y="1733001"/>
              <a:ext cx="3641210" cy="2750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31012" y="2147922"/>
              <a:ext cx="1821472" cy="18512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38" y="4340573"/>
            <a:ext cx="2553262" cy="247265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57E79DD-26B3-BC0D-4739-48E29743D388}"/>
              </a:ext>
            </a:extLst>
          </p:cNvPr>
          <p:cNvSpPr/>
          <p:nvPr/>
        </p:nvSpPr>
        <p:spPr>
          <a:xfrm>
            <a:off x="1496318" y="5451105"/>
            <a:ext cx="6123682" cy="117165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23BFA-58DA-59D4-B9CA-EC53B1F3D23A}"/>
              </a:ext>
            </a:extLst>
          </p:cNvPr>
          <p:cNvSpPr txBox="1"/>
          <p:nvPr/>
        </p:nvSpPr>
        <p:spPr>
          <a:xfrm>
            <a:off x="1522754" y="5581098"/>
            <a:ext cx="609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ібрі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ітають над га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явиною тю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ьпанів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940690" y="-957435"/>
            <a:ext cx="6939633" cy="7305952"/>
            <a:chOff x="2734329" y="-534314"/>
            <a:chExt cx="2945035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544399" y="-344384"/>
              <a:ext cx="3324896" cy="294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371122" y="334569"/>
              <a:ext cx="1772404" cy="1637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D0E338-8451-0589-25B9-61A0B7A6A97A}"/>
              </a:ext>
            </a:extLst>
          </p:cNvPr>
          <p:cNvSpPr txBox="1"/>
          <p:nvPr/>
        </p:nvSpPr>
        <p:spPr>
          <a:xfrm>
            <a:off x="1679928" y="5706910"/>
            <a:ext cx="5664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Емі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ь подарував Ю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 каб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учку та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ії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172626" y="-663155"/>
            <a:ext cx="6561213" cy="7075250"/>
            <a:chOff x="203119" y="-1520293"/>
            <a:chExt cx="2718480" cy="34253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150327" y="-1166847"/>
              <a:ext cx="3425371" cy="271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770875" y="-661519"/>
              <a:ext cx="1645012" cy="1689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68DEDE-169D-66C0-AAE9-FEBD297586F1}"/>
              </a:ext>
            </a:extLst>
          </p:cNvPr>
          <p:cNvSpPr txBox="1"/>
          <p:nvPr/>
        </p:nvSpPr>
        <p:spPr>
          <a:xfrm>
            <a:off x="1366210" y="5583517"/>
            <a:ext cx="6383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Діти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потрапи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країну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со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одощів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і бачи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ьодяників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караме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313807" y="-700267"/>
            <a:ext cx="6383898" cy="7041689"/>
            <a:chOff x="3332162" y="1700206"/>
            <a:chExt cx="2781018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009985" y="2022383"/>
              <a:ext cx="3425372" cy="278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3956316" y="2566705"/>
              <a:ext cx="1697980" cy="1673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6972AF-A905-9778-7533-E936EEDB633B}"/>
              </a:ext>
            </a:extLst>
          </p:cNvPr>
          <p:cNvSpPr txBox="1"/>
          <p:nvPr/>
        </p:nvSpPr>
        <p:spPr>
          <a:xfrm>
            <a:off x="1678794" y="5794210"/>
            <a:ext cx="5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Віта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ій показує Ю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іану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юк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D6653AA-A4E5-03F6-A7F3-22EB639C2D9A}"/>
              </a:ext>
            </a:extLst>
          </p:cNvPr>
          <p:cNvGrpSpPr/>
          <p:nvPr/>
        </p:nvGrpSpPr>
        <p:grpSpPr>
          <a:xfrm>
            <a:off x="1309289" y="-739021"/>
            <a:ext cx="6335205" cy="6992624"/>
            <a:chOff x="7392348" y="-1050967"/>
            <a:chExt cx="2808678" cy="3441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0EDE85-82B8-7403-6EFE-57C2C5AF6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7076042" y="-734661"/>
              <a:ext cx="3441290" cy="2808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494A7AA-0D49-5CFC-8399-C428EB466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8025232" y="-147792"/>
              <a:ext cx="1664264" cy="1664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0E6551-F20D-7D63-2DC4-744D8CDCE059}"/>
              </a:ext>
            </a:extLst>
          </p:cNvPr>
          <p:cNvSpPr txBox="1"/>
          <p:nvPr/>
        </p:nvSpPr>
        <p:spPr>
          <a:xfrm>
            <a:off x="1457700" y="5668365"/>
            <a:ext cx="609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Емі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ія купи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а кис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і ягоди та міркує, який </a:t>
            </a:r>
            <a:r>
              <a:rPr lang="ru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имонад краще приготувати</a:t>
            </a:r>
          </a:p>
        </p:txBody>
      </p:sp>
      <p:pic>
        <p:nvPicPr>
          <p:cNvPr id="15" name="Рисунок 1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E5B084-0EA1-58F0-5DDD-779E2E4275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7216"/>
            <a:ext cx="1194068" cy="10337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917C95-FDF2-3272-A4D4-4B57694B0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6815" y="669632"/>
            <a:ext cx="3093264" cy="31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0"/>
      <p:bldP spid="11" grpId="1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8400F5B-E133-4210-9F53-7CB1DEAD54CC}"/>
</file>

<file path=customXml/itemProps2.xml><?xml version="1.0" encoding="utf-8"?>
<ds:datastoreItem xmlns:ds="http://schemas.openxmlformats.org/officeDocument/2006/customXml" ds:itemID="{CC7B12D0-47E9-4DA4-9C07-1A9B0BB0AA30}"/>
</file>

<file path=customXml/itemProps3.xml><?xml version="1.0" encoding="utf-8"?>
<ds:datastoreItem xmlns:ds="http://schemas.openxmlformats.org/officeDocument/2006/customXml" ds:itemID="{D66B5D9F-2BC2-46B8-B6C1-5C92B73C9F76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39</Words>
  <Application>Microsoft Macintosh PowerPoint</Application>
  <PresentationFormat>Широкоэкранный</PresentationFormat>
  <Paragraphs>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</cp:revision>
  <dcterms:created xsi:type="dcterms:W3CDTF">2026-02-11T18:30:40Z</dcterms:created>
  <dcterms:modified xsi:type="dcterms:W3CDTF">2026-02-23T16:12:33Z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