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"/>
  </p:notesMasterIdLst>
  <p:sldIdLst>
    <p:sldId id="274" r:id="rId5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3847E4-87F6-0935-0CD8-8016DD09FDED}" v="30" dt="2026-03-06T15:20:11.7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79"/>
    <p:restoredTop sz="94634"/>
  </p:normalViewPr>
  <p:slideViewPr>
    <p:cSldViewPr snapToGrid="0">
      <p:cViewPr varScale="1">
        <p:scale>
          <a:sx n="100" d="100"/>
          <a:sy n="100" d="100"/>
        </p:scale>
        <p:origin x="664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DB3847E4-87F6-0935-0CD8-8016DD09FDED}"/>
    <pc:docChg chg="modSld">
      <pc:chgData name="somovaasya3" userId="S::somovaasya3_gmail.com#ext#@slideedu.onmicrosoft.com::05b36399-d501-4a7b-87fd-615099445ab5" providerId="AD" clId="Web-{DB3847E4-87F6-0935-0CD8-8016DD09FDED}" dt="2026-03-06T15:20:11.744" v="29" actId="1076"/>
      <pc:docMkLst>
        <pc:docMk/>
      </pc:docMkLst>
      <pc:sldChg chg="modSp">
        <pc:chgData name="somovaasya3" userId="S::somovaasya3_gmail.com#ext#@slideedu.onmicrosoft.com::05b36399-d501-4a7b-87fd-615099445ab5" providerId="AD" clId="Web-{DB3847E4-87F6-0935-0CD8-8016DD09FDED}" dt="2026-03-06T15:20:11.744" v="29" actId="1076"/>
        <pc:sldMkLst>
          <pc:docMk/>
          <pc:sldMk cId="1842405402" sldId="274"/>
        </pc:sldMkLst>
        <pc:spChg chg="mod">
          <ac:chgData name="somovaasya3" userId="S::somovaasya3_gmail.com#ext#@slideedu.onmicrosoft.com::05b36399-d501-4a7b-87fd-615099445ab5" providerId="AD" clId="Web-{DB3847E4-87F6-0935-0CD8-8016DD09FDED}" dt="2026-03-06T15:19:38.227" v="19" actId="1076"/>
          <ac:spMkLst>
            <pc:docMk/>
            <pc:sldMk cId="1842405402" sldId="274"/>
            <ac:spMk id="4" creationId="{D7023BFA-58DA-59D4-B9CA-EC53B1F3D23A}"/>
          </ac:spMkLst>
        </pc:spChg>
        <pc:spChg chg="mod">
          <ac:chgData name="somovaasya3" userId="S::somovaasya3_gmail.com#ext#@slideedu.onmicrosoft.com::05b36399-d501-4a7b-87fd-615099445ab5" providerId="AD" clId="Web-{DB3847E4-87F6-0935-0CD8-8016DD09FDED}" dt="2026-03-06T15:18:17.897" v="8" actId="1076"/>
          <ac:spMkLst>
            <pc:docMk/>
            <pc:sldMk cId="1842405402" sldId="274"/>
            <ac:spMk id="6" creationId="{457E79DD-26B3-BC0D-4739-48E29743D388}"/>
          </ac:spMkLst>
        </pc:spChg>
        <pc:spChg chg="mod">
          <ac:chgData name="somovaasya3" userId="S::somovaasya3_gmail.com#ext#@slideedu.onmicrosoft.com::05b36399-d501-4a7b-87fd-615099445ab5" providerId="AD" clId="Web-{DB3847E4-87F6-0935-0CD8-8016DD09FDED}" dt="2026-03-06T15:19:10.648" v="16" actId="1076"/>
          <ac:spMkLst>
            <pc:docMk/>
            <pc:sldMk cId="1842405402" sldId="274"/>
            <ac:spMk id="9" creationId="{8568DEDE-169D-66C0-AAE9-FEBD297586F1}"/>
          </ac:spMkLst>
        </pc:spChg>
        <pc:spChg chg="mod">
          <ac:chgData name="somovaasya3" userId="S::somovaasya3_gmail.com#ext#@slideedu.onmicrosoft.com::05b36399-d501-4a7b-87fd-615099445ab5" providerId="AD" clId="Web-{DB3847E4-87F6-0935-0CD8-8016DD09FDED}" dt="2026-03-06T15:19:31.024" v="18" actId="1076"/>
          <ac:spMkLst>
            <pc:docMk/>
            <pc:sldMk cId="1842405402" sldId="274"/>
            <ac:spMk id="11" creationId="{A66972AF-A905-9778-7533-E936EEDB633B}"/>
          </ac:spMkLst>
        </pc:spChg>
        <pc:spChg chg="mod">
          <ac:chgData name="somovaasya3" userId="S::somovaasya3_gmail.com#ext#@slideedu.onmicrosoft.com::05b36399-d501-4a7b-87fd-615099445ab5" providerId="AD" clId="Web-{DB3847E4-87F6-0935-0CD8-8016DD09FDED}" dt="2026-03-06T15:19:24.680" v="17" actId="1076"/>
          <ac:spMkLst>
            <pc:docMk/>
            <pc:sldMk cId="1842405402" sldId="274"/>
            <ac:spMk id="12" creationId="{820E6551-F20D-7D63-2DC4-744D8CDCE059}"/>
          </ac:spMkLst>
        </pc:spChg>
        <pc:grpChg chg="mod">
          <ac:chgData name="somovaasya3" userId="S::somovaasya3_gmail.com#ext#@slideedu.onmicrosoft.com::05b36399-d501-4a7b-87fd-615099445ab5" providerId="AD" clId="Web-{DB3847E4-87F6-0935-0CD8-8016DD09FDED}" dt="2026-03-06T15:20:06.634" v="27" actId="1076"/>
          <ac:grpSpMkLst>
            <pc:docMk/>
            <pc:sldMk cId="1842405402" sldId="274"/>
            <ac:grpSpMk id="17" creationId="{9B35E007-2011-99C9-4DFD-D9E46BDDF3E4}"/>
          </ac:grpSpMkLst>
        </pc:grpChg>
        <pc:grpChg chg="mod">
          <ac:chgData name="somovaasya3" userId="S::somovaasya3_gmail.com#ext#@slideedu.onmicrosoft.com::05b36399-d501-4a7b-87fd-615099445ab5" providerId="AD" clId="Web-{DB3847E4-87F6-0935-0CD8-8016DD09FDED}" dt="2026-03-06T15:20:10.494" v="28" actId="1076"/>
          <ac:grpSpMkLst>
            <pc:docMk/>
            <pc:sldMk cId="1842405402" sldId="274"/>
            <ac:grpSpMk id="20" creationId="{3B1453B5-9440-B807-50E8-D80878B3898D}"/>
          </ac:grpSpMkLst>
        </pc:grpChg>
        <pc:grpChg chg="mod">
          <ac:chgData name="somovaasya3" userId="S::somovaasya3_gmail.com#ext#@slideedu.onmicrosoft.com::05b36399-d501-4a7b-87fd-615099445ab5" providerId="AD" clId="Web-{DB3847E4-87F6-0935-0CD8-8016DD09FDED}" dt="2026-03-06T15:19:59.384" v="25" actId="1076"/>
          <ac:grpSpMkLst>
            <pc:docMk/>
            <pc:sldMk cId="1842405402" sldId="274"/>
            <ac:grpSpMk id="21" creationId="{B9ADFD90-C386-FDF3-0CF2-9AD0A0AEFA48}"/>
          </ac:grpSpMkLst>
        </pc:grpChg>
        <pc:grpChg chg="mod">
          <ac:chgData name="somovaasya3" userId="S::somovaasya3_gmail.com#ext#@slideedu.onmicrosoft.com::05b36399-d501-4a7b-87fd-615099445ab5" providerId="AD" clId="Web-{DB3847E4-87F6-0935-0CD8-8016DD09FDED}" dt="2026-03-06T15:20:03.025" v="26" actId="1076"/>
          <ac:grpSpMkLst>
            <pc:docMk/>
            <pc:sldMk cId="1842405402" sldId="274"/>
            <ac:grpSpMk id="22" creationId="{2D6653AA-A4E5-03F6-A7F3-22EB639C2D9A}"/>
          </ac:grpSpMkLst>
        </pc:grpChg>
        <pc:picChg chg="mod">
          <ac:chgData name="somovaasya3" userId="S::somovaasya3_gmail.com#ext#@slideedu.onmicrosoft.com::05b36399-d501-4a7b-87fd-615099445ab5" providerId="AD" clId="Web-{DB3847E4-87F6-0935-0CD8-8016DD09FDED}" dt="2026-03-06T15:18:13.225" v="6" actId="1076"/>
          <ac:picMkLst>
            <pc:docMk/>
            <pc:sldMk cId="1842405402" sldId="274"/>
            <ac:picMk id="3" creationId="{AB0EDE85-82B8-7403-6EFE-57C2C5AF61D3}"/>
          </ac:picMkLst>
        </pc:picChg>
        <pc:picChg chg="mod">
          <ac:chgData name="somovaasya3" userId="S::somovaasya3_gmail.com#ext#@slideedu.onmicrosoft.com::05b36399-d501-4a7b-87fd-615099445ab5" providerId="AD" clId="Web-{DB3847E4-87F6-0935-0CD8-8016DD09FDED}" dt="2026-03-06T15:20:11.744" v="29" actId="1076"/>
          <ac:picMkLst>
            <pc:docMk/>
            <pc:sldMk cId="1842405402" sldId="274"/>
            <ac:picMk id="19" creationId="{3F917C95-FDF2-3272-A4D4-4B57694B076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81A56-70C2-6D4E-AC3F-EA6A618743E9}" type="datetimeFigureOut">
              <a:rPr lang="ru-UA" smtClean="0"/>
              <a:t>03/06/2026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F9903F-B7FC-F64A-9235-A9946C826AD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22994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05397-D78D-435B-90D8-648B448C552B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0205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B43EAA-C82B-69A5-5FB4-79AEB6140B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D5F344-3B1C-502A-2A49-4496B5580F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0CDDB2-46A5-B2D1-3885-DC6E5A6A8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03/06/2026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D8272C-C60E-AE10-F553-5743743C9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C81DF-3110-9BA6-90DA-3129D9D13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0478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071DCB-B68E-CD6C-C16D-D51CDF528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8E24DB-F765-C1E2-0F18-CBCE61B03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5B576B-B947-4B3A-58A5-4E13C7447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03/06/2026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8E9901-1D9C-BDE1-6278-3F046198F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734D24-7FDC-8C95-EF08-D90FCA969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8518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6C7B6E5-ADBB-2E13-ECC3-47A8A1454B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7C6364-11E9-8034-5A54-88FB5D54C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5EB1C-5255-DBE8-1739-895828583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03/06/2026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798FD3-14D9-4455-A1D4-78AD5D015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4EB615-3F59-5CF4-4404-2998CCF86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60346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951ADC-EF6D-13ED-CBAF-6DAA1C68B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CE63A8-5420-2229-E7A8-5C78CE7F5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DDAA39-EBDC-3E6D-EE38-D5E6E86EA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03/06/2026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49C46C-B694-2647-443D-32919F39D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2C3D8A-B00A-4D3E-F61C-9BB2B8E31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2801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2A3FF4-0B06-1F12-78C8-BBF7E4C46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0D8535-7C2D-AE45-0BC9-F2AA45254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E88BA-5B69-634D-C9FB-0D5417258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03/06/2026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617A8F-D16B-1023-60AD-69707DD87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1A267A-FCD1-FB99-BE38-880117B4F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3772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3CCA01-9F13-4745-096D-C7B020CA0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CBD222-E664-9935-1AAA-3DB2156F88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8ECCA8-F752-0134-7287-F416F23776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36821-40E5-C421-CA16-5634995A4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03/06/2026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EF3CFA-D084-E1DB-3598-DF06EFAE4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E9988D-2113-8F98-A089-C071FCCC9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29535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371EFF-E9CB-0E3A-31BB-FD416931A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AE887A-0C96-8DF0-F686-B32ACA827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890952-4A34-38C8-D78C-E237B1EF7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C4D6D55-B0E8-8C46-B397-D9DDA45E6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B4FBA22-BF61-920D-64C4-83C2D3AEAC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BEE4996-825A-9BF1-FD6F-136996F2A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03/06/2026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63B67B7-B86D-B1B7-9812-71FE13C33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B1BD7BA-E6A9-205E-8486-24C87F55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83366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428F68-E171-FEB9-8EDD-DBC9C0548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9D0F73A-0DC1-32FC-35E6-2102F74E2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03/06/2026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1767C7-AD1E-EE88-B023-0A7C22426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1E9D8C-215C-40EA-F0DE-3467659EF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97859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BD57425-E82B-232D-7E0F-E60A13CA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03/06/2026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DFF6A0D-D2CD-96B3-5A25-2D0358E9E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C63E7B-BC4E-0374-D245-9D510C2B2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9886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B6115E-4CE6-BA8B-6D70-2FCFB18F1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DD0397-C599-A5CD-A4A8-792FFED53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AFD7DB-E76A-5EBD-82A7-695806A66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0B0FF2-53F3-2533-B942-2F9808951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03/06/2026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1F3E6D-01E0-3B5F-CD5B-F70EDC30C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805628-6FDC-6406-AA05-7C60F6F95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04800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3AFE8-04F6-11E9-B6C5-2A96E1AAA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CCC0E16-0732-0C9C-627A-3AB25CDB31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384132-83BC-5CC2-2C27-AE2C350C42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6936C7-E9A4-8B0A-D541-BBEBC1AC5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03/06/2026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6292C7-4578-28D2-2A56-833B16258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7A547C-9F3B-A212-06AA-8D4F9EF0B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2012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FECF73-9AC3-56FA-52CC-A12D251B5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554E16-DAD2-30F5-5F72-E0505ED78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A47E67-558C-2AE7-8BF6-290AFFA68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9D232C-A7C8-F747-BBB3-2147BBF39122}" type="datetimeFigureOut">
              <a:rPr lang="ru-UA" smtClean="0"/>
              <a:t>03/06/2026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A34CB6-C464-A322-4296-487B4CE67F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0AD6A2-6EBF-C74B-980F-222735033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0563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3A0B1F8-D7FA-37B7-6606-7B1BCFB7E8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2" r="492"/>
          <a:stretch/>
        </p:blipFill>
        <p:spPr>
          <a:xfrm>
            <a:off x="0" y="-7216"/>
            <a:ext cx="12192000" cy="6872431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6F0AA1F-9D6E-B47C-9475-891C68B8E5A9}"/>
              </a:ext>
            </a:extLst>
          </p:cNvPr>
          <p:cNvGrpSpPr/>
          <p:nvPr/>
        </p:nvGrpSpPr>
        <p:grpSpPr>
          <a:xfrm>
            <a:off x="931766" y="-922131"/>
            <a:ext cx="7128488" cy="7033631"/>
            <a:chOff x="411327" y="1511363"/>
            <a:chExt cx="2912073" cy="364121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2799BD8E-4198-19F8-9908-9A42CB4716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16200000">
              <a:off x="46759" y="1875931"/>
              <a:ext cx="3641210" cy="2912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F5786621-9799-EDB6-EA64-EBAF1402F3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1066692" y="2478306"/>
              <a:ext cx="1718956" cy="17344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Рисунок 9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8CC9AD6-68AA-1726-3298-838B67E9EF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8738" y="4340573"/>
            <a:ext cx="2553262" cy="2472654"/>
          </a:xfrm>
          <a:prstGeom prst="rect">
            <a:avLst/>
          </a:prstGeom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457E79DD-26B3-BC0D-4739-48E29743D388}"/>
              </a:ext>
            </a:extLst>
          </p:cNvPr>
          <p:cNvSpPr/>
          <p:nvPr/>
        </p:nvSpPr>
        <p:spPr>
          <a:xfrm>
            <a:off x="1473144" y="5540606"/>
            <a:ext cx="5918200" cy="951868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023BFA-58DA-59D4-B9CA-EC53B1F3D23A}"/>
              </a:ext>
            </a:extLst>
          </p:cNvPr>
          <p:cNvSpPr txBox="1"/>
          <p:nvPr/>
        </p:nvSpPr>
        <p:spPr>
          <a:xfrm>
            <a:off x="1984704" y="5718751"/>
            <a:ext cx="5406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Ко</a:t>
            </a:r>
            <a:r>
              <a:rPr lang="ru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ибри </a:t>
            </a:r>
            <a:r>
              <a:rPr lang="ru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етают над по</a:t>
            </a:r>
            <a:r>
              <a:rPr lang="ru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яной тю</a:t>
            </a:r>
            <a:r>
              <a:rPr lang="ru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ьпанов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B9ADFD90-C386-FDF3-0CF2-9AD0A0AEFA48}"/>
              </a:ext>
            </a:extLst>
          </p:cNvPr>
          <p:cNvGrpSpPr/>
          <p:nvPr/>
        </p:nvGrpSpPr>
        <p:grpSpPr>
          <a:xfrm>
            <a:off x="1208433" y="-924505"/>
            <a:ext cx="6573132" cy="7305952"/>
            <a:chOff x="2734330" y="-534315"/>
            <a:chExt cx="2913652" cy="3324896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33F8E7F0-2B18-6BC5-C887-4236862725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16200000">
              <a:off x="2528708" y="-328693"/>
              <a:ext cx="3324896" cy="2913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E11C76CD-8195-8D47-5747-FA9FA64D93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3364264" y="327468"/>
              <a:ext cx="1743028" cy="16373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D0E338-8451-0589-25B9-61A0B7A6A97A}"/>
              </a:ext>
            </a:extLst>
          </p:cNvPr>
          <p:cNvSpPr txBox="1"/>
          <p:nvPr/>
        </p:nvSpPr>
        <p:spPr>
          <a:xfrm>
            <a:off x="1461997" y="5760283"/>
            <a:ext cx="5664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ёня подари</a:t>
            </a:r>
            <a:r>
              <a:rPr lang="ru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ене ко</a:t>
            </a:r>
            <a:r>
              <a:rPr lang="ru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ьцо и </a:t>
            </a:r>
            <a:r>
              <a:rPr lang="ru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ии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3B1453B5-9440-B807-50E8-D80878B3898D}"/>
              </a:ext>
            </a:extLst>
          </p:cNvPr>
          <p:cNvGrpSpPr/>
          <p:nvPr/>
        </p:nvGrpSpPr>
        <p:grpSpPr>
          <a:xfrm>
            <a:off x="1169347" y="-930453"/>
            <a:ext cx="6573126" cy="7075250"/>
            <a:chOff x="82876" y="-577631"/>
            <a:chExt cx="2536369" cy="3425371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4C8E6B71-373D-8933-04AA-770DB499F0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16200000">
              <a:off x="-361625" y="-133130"/>
              <a:ext cx="3425371" cy="2536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43ADF325-4FA2-22CA-C892-8328165DBF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/>
          </p:blipFill>
          <p:spPr bwMode="auto">
            <a:xfrm>
              <a:off x="651558" y="276248"/>
              <a:ext cx="1507220" cy="168904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568DEDE-169D-66C0-AAE9-FEBD297586F1}"/>
              </a:ext>
            </a:extLst>
          </p:cNvPr>
          <p:cNvSpPr txBox="1"/>
          <p:nvPr/>
        </p:nvSpPr>
        <p:spPr>
          <a:xfrm>
            <a:off x="1461997" y="5785839"/>
            <a:ext cx="5891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Дети попа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и в страну с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адостей и увиде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и много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еденцов и караме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и.</a:t>
            </a:r>
            <a:endParaRPr lang="ru-U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B35E007-2011-99C9-4DFD-D9E46BDDF3E4}"/>
              </a:ext>
            </a:extLst>
          </p:cNvPr>
          <p:cNvGrpSpPr/>
          <p:nvPr/>
        </p:nvGrpSpPr>
        <p:grpSpPr>
          <a:xfrm>
            <a:off x="1275829" y="-922188"/>
            <a:ext cx="6370443" cy="7041689"/>
            <a:chOff x="3332163" y="1700207"/>
            <a:chExt cx="2707187" cy="3425372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D687415F-4AD9-3967-7528-548C1E7206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16200000">
              <a:off x="2973071" y="2059299"/>
              <a:ext cx="3425372" cy="2707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634B8405-6685-B385-6300-F532F79983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/>
          </p:blipFill>
          <p:spPr bwMode="auto">
            <a:xfrm>
              <a:off x="3921778" y="2588129"/>
              <a:ext cx="1642959" cy="16733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66972AF-A905-9778-7533-E936EEDB633B}"/>
              </a:ext>
            </a:extLst>
          </p:cNvPr>
          <p:cNvSpPr txBox="1"/>
          <p:nvPr/>
        </p:nvSpPr>
        <p:spPr>
          <a:xfrm>
            <a:off x="1706379" y="5796280"/>
            <a:ext cx="5500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Вита</a:t>
            </a:r>
            <a:r>
              <a:rPr lang="ru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я показывет сыну </a:t>
            </a:r>
            <a:r>
              <a:rPr lang="ru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ёше </a:t>
            </a:r>
            <a:r>
              <a:rPr lang="ru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юк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2D6653AA-A4E5-03F6-A7F3-22EB639C2D9A}"/>
              </a:ext>
            </a:extLst>
          </p:cNvPr>
          <p:cNvGrpSpPr/>
          <p:nvPr/>
        </p:nvGrpSpPr>
        <p:grpSpPr>
          <a:xfrm>
            <a:off x="1338701" y="-859107"/>
            <a:ext cx="6279241" cy="6992624"/>
            <a:chOff x="7762763" y="-2084642"/>
            <a:chExt cx="2668763" cy="344129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B0EDE85-82B8-7403-6EFE-57C2C5AF61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16200000">
              <a:off x="7376500" y="-1698379"/>
              <a:ext cx="3441290" cy="266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4494A7AA-0D49-5CFC-8399-C428EB4668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/>
          </p:blipFill>
          <p:spPr bwMode="auto">
            <a:xfrm>
              <a:off x="8328035" y="-1242403"/>
              <a:ext cx="1664264" cy="16642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20E6551-F20D-7D63-2DC4-744D8CDCE059}"/>
              </a:ext>
            </a:extLst>
          </p:cNvPr>
          <p:cNvSpPr txBox="1"/>
          <p:nvPr/>
        </p:nvSpPr>
        <p:spPr>
          <a:xfrm>
            <a:off x="1385442" y="5783631"/>
            <a:ext cx="6096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000" b="1" dirty="0">
                <a:latin typeface="Arial" panose="020B0604020202020204" pitchFamily="34" charset="0"/>
                <a:cs typeface="Arial" panose="020B0604020202020204" pitchFamily="34" charset="0"/>
              </a:rPr>
              <a:t>юдми</a:t>
            </a:r>
            <a:r>
              <a:rPr lang="ru-UA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000" b="1" dirty="0">
                <a:latin typeface="Arial" panose="020B0604020202020204" pitchFamily="34" charset="0"/>
                <a:cs typeface="Arial" panose="020B0604020202020204" pitchFamily="34" charset="0"/>
              </a:rPr>
              <a:t>а купи</a:t>
            </a:r>
            <a:r>
              <a:rPr lang="ru-UA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000" b="1" dirty="0">
                <a:latin typeface="Arial" panose="020B0604020202020204" pitchFamily="34" charset="0"/>
                <a:cs typeface="Arial" panose="020B0604020202020204" pitchFamily="34" charset="0"/>
              </a:rPr>
              <a:t>а ма</a:t>
            </a:r>
            <a:r>
              <a:rPr lang="ru-UA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000" b="1" dirty="0">
                <a:latin typeface="Arial" panose="020B0604020202020204" pitchFamily="34" charset="0"/>
                <a:cs typeface="Arial" panose="020B0604020202020204" pitchFamily="34" charset="0"/>
              </a:rPr>
              <a:t>ину, к</a:t>
            </a:r>
            <a:r>
              <a:rPr lang="ru-UA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000" b="1" dirty="0">
                <a:latin typeface="Arial" panose="020B0604020202020204" pitchFamily="34" charset="0"/>
                <a:cs typeface="Arial" panose="020B0604020202020204" pitchFamily="34" charset="0"/>
              </a:rPr>
              <a:t>юкву, апе</a:t>
            </a:r>
            <a:r>
              <a:rPr lang="ru-UA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000" b="1" dirty="0">
                <a:latin typeface="Arial" panose="020B0604020202020204" pitchFamily="34" charset="0"/>
                <a:cs typeface="Arial" panose="020B0604020202020204" pitchFamily="34" charset="0"/>
              </a:rPr>
              <a:t>ьсин и думает какой </a:t>
            </a:r>
            <a:r>
              <a:rPr lang="ru-UA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000" b="1" dirty="0">
                <a:latin typeface="Arial" panose="020B0604020202020204" pitchFamily="34" charset="0"/>
                <a:cs typeface="Arial" panose="020B0604020202020204" pitchFamily="34" charset="0"/>
              </a:rPr>
              <a:t>имонад приготовить</a:t>
            </a:r>
          </a:p>
        </p:txBody>
      </p:sp>
      <p:pic>
        <p:nvPicPr>
          <p:cNvPr id="15" name="Рисунок 14" descr="Изображение выглядит как свеча, Торт на день рождения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2E5B084-0EA1-58F0-5DDD-779E2E4275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-7216"/>
            <a:ext cx="946578" cy="81945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везда, творческий подход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F917C95-FDF2-3272-A4D4-4B57694B07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19751" y="1306356"/>
            <a:ext cx="3093264" cy="315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0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7" grpId="1"/>
      <p:bldP spid="9" grpId="0"/>
      <p:bldP spid="9" grpId="1"/>
      <p:bldP spid="11" grpId="0"/>
      <p:bldP spid="11" grpId="1"/>
      <p:bldP spid="1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B128D6-A67D-40CF-AD15-B69BBA59FFE9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8CC118ED-1ABA-4AD9-A7F1-C2CFD07B3EA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53D6CB-DC58-4DEA-87E0-1711B7379B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41</Words>
  <Application>Microsoft Office PowerPoint</Application>
  <PresentationFormat>Widescreen</PresentationFormat>
  <Paragraphs>6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22</cp:revision>
  <dcterms:created xsi:type="dcterms:W3CDTF">2026-02-11T18:30:40Z</dcterms:created>
  <dcterms:modified xsi:type="dcterms:W3CDTF">2026-03-06T15:20:15Z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