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8511C-DBDE-CA18-2965-D27132002D8E}" v="41" dt="2026-02-23T12:55:27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4617436" y="2612018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516910" y="666633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r>
              <a:rPr lang="uk-UA" sz="4000" b="1" dirty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64" y="3150202"/>
            <a:ext cx="2677169" cy="2739006"/>
          </a:xfrm>
          <a:prstGeom prst="rect">
            <a:avLst/>
          </a:prstGeom>
        </p:spPr>
      </p:pic>
      <p:pic>
        <p:nvPicPr>
          <p:cNvPr id="11" name="Picture 1" descr="Без назви-1">
            <a:extLst>
              <a:ext uri="{FF2B5EF4-FFF2-40B4-BE49-F238E27FC236}">
                <a16:creationId xmlns:a16="http://schemas.microsoft.com/office/drawing/2014/main" id="{EBD27229-39CA-88FE-22E4-918057B99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1555" y="2068541"/>
            <a:ext cx="4022682" cy="4022682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30" y="2856390"/>
            <a:ext cx="2652382" cy="31430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29E72B-49A7-20F2-A2FC-88E7B2154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219" y="678907"/>
            <a:ext cx="1755800" cy="16094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05A682-72BA-0CEA-4A8F-3DCE68B0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8764" y="681667"/>
            <a:ext cx="1755800" cy="1609483"/>
          </a:xfrm>
          <a:prstGeom prst="rect">
            <a:avLst/>
          </a:prstGeom>
        </p:spPr>
      </p:pic>
      <p:pic>
        <p:nvPicPr>
          <p:cNvPr id="15" name="Рисунок 14" descr="A blue hat with a white border&#10;&#10;AI-generated content may be incorrect.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700" y="2954643"/>
            <a:ext cx="3800328" cy="2561824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74858488-8444-8DB2-E2B8-7011BD4AFDE6}"/>
              </a:ext>
            </a:extLst>
          </p:cNvPr>
          <p:cNvSpPr/>
          <p:nvPr/>
        </p:nvSpPr>
        <p:spPr>
          <a:xfrm>
            <a:off x="3545773" y="678907"/>
            <a:ext cx="1712833" cy="158417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PA</a:t>
            </a:r>
            <a:endParaRPr lang="uk-UA" sz="4000" b="1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E85999B-B4CA-0613-FEB3-45A78A3F7D31}"/>
              </a:ext>
            </a:extLst>
          </p:cNvPr>
          <p:cNvSpPr/>
          <p:nvPr/>
        </p:nvSpPr>
        <p:spPr>
          <a:xfrm>
            <a:off x="5524589" y="661999"/>
            <a:ext cx="1712833" cy="158417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PA</a:t>
            </a:r>
            <a:endParaRPr lang="uk-UA" sz="4000" b="1" dirty="0"/>
          </a:p>
        </p:txBody>
      </p:sp>
      <p:pic>
        <p:nvPicPr>
          <p:cNvPr id="20" name="Рисунок 19" descr="A cartoon rocket with a firework&#10;&#10;AI-generated content may be incorrect.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9861" y="2116008"/>
            <a:ext cx="3037709" cy="462380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E03D661F-B377-50ED-4BF1-6528E488FF59}"/>
              </a:ext>
            </a:extLst>
          </p:cNvPr>
          <p:cNvSpPr/>
          <p:nvPr/>
        </p:nvSpPr>
        <p:spPr>
          <a:xfrm>
            <a:off x="7510219" y="691560"/>
            <a:ext cx="1712833" cy="158417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PA</a:t>
            </a:r>
            <a:endParaRPr lang="uk-UA" sz="4000" b="1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43851EC-A2A2-C6B6-8FC8-20C70721C448}"/>
              </a:ext>
            </a:extLst>
          </p:cNvPr>
          <p:cNvSpPr/>
          <p:nvPr/>
        </p:nvSpPr>
        <p:spPr>
          <a:xfrm>
            <a:off x="3561810" y="691560"/>
            <a:ext cx="1739763" cy="15546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 </a:t>
            </a:r>
            <a:endParaRPr lang="uk-UA" sz="4000" b="1" dirty="0"/>
          </a:p>
        </p:txBody>
      </p:sp>
      <p:pic>
        <p:nvPicPr>
          <p:cNvPr id="18" name="Рисунок 17" descr="A cartoon of a bull&#10;&#10;AI-generated content may be incorrect.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7673" y="2476496"/>
            <a:ext cx="2754161" cy="4086417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9DF68872-C447-84FA-39E3-271AED3214A0}"/>
              </a:ext>
            </a:extLst>
          </p:cNvPr>
          <p:cNvSpPr/>
          <p:nvPr/>
        </p:nvSpPr>
        <p:spPr>
          <a:xfrm>
            <a:off x="5523723" y="676779"/>
            <a:ext cx="1739763" cy="15546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 </a:t>
            </a:r>
            <a:endParaRPr lang="uk-UA" sz="4000" b="1" dirty="0"/>
          </a:p>
        </p:txBody>
      </p:sp>
      <p:pic>
        <p:nvPicPr>
          <p:cNvPr id="23" name="Рисунок 22" descr="A cartoon snake with tongue out&#10;&#10;AI-generated content may be incorrect.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5791" y="2422337"/>
            <a:ext cx="2760191" cy="4213124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DF6DE046-76CC-E2C0-84A8-8825896BEE33}"/>
              </a:ext>
            </a:extLst>
          </p:cNvPr>
          <p:cNvSpPr/>
          <p:nvPr/>
        </p:nvSpPr>
        <p:spPr>
          <a:xfrm>
            <a:off x="7496753" y="693496"/>
            <a:ext cx="1739763" cy="15546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 </a:t>
            </a:r>
            <a:endParaRPr lang="uk-UA" sz="4000" b="1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7002E06-DA6B-1ACF-377E-57FCD66A587C}"/>
              </a:ext>
            </a:extLst>
          </p:cNvPr>
          <p:cNvSpPr/>
          <p:nvPr/>
        </p:nvSpPr>
        <p:spPr>
          <a:xfrm>
            <a:off x="3522979" y="705591"/>
            <a:ext cx="1760664" cy="15799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PE</a:t>
            </a:r>
            <a:endParaRPr lang="uk-UA" sz="4400" b="1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89E4E0A-17F4-DE45-8371-389FEA414B3F}"/>
              </a:ext>
            </a:extLst>
          </p:cNvPr>
          <p:cNvSpPr/>
          <p:nvPr/>
        </p:nvSpPr>
        <p:spPr>
          <a:xfrm>
            <a:off x="3528413" y="676099"/>
            <a:ext cx="1760664" cy="15799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PE</a:t>
            </a:r>
            <a:endParaRPr lang="uk-UA" sz="4400" b="1" dirty="0"/>
          </a:p>
        </p:txBody>
      </p:sp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5886" b="5886"/>
          <a:stretch>
            <a:fillRect/>
          </a:stretch>
        </p:blipFill>
        <p:spPr>
          <a:xfrm>
            <a:off x="4714099" y="2794193"/>
            <a:ext cx="3821713" cy="3469411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A6E49C7C-4D72-7401-9BB3-DA7159689CB1}"/>
              </a:ext>
            </a:extLst>
          </p:cNvPr>
          <p:cNvSpPr/>
          <p:nvPr/>
        </p:nvSpPr>
        <p:spPr>
          <a:xfrm>
            <a:off x="5527155" y="626344"/>
            <a:ext cx="1760664" cy="15799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PE</a:t>
            </a:r>
            <a:endParaRPr lang="uk-UA" sz="4400" b="1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4A13B42-AC46-0211-9BD9-0CF20E900D4E}"/>
              </a:ext>
            </a:extLst>
          </p:cNvPr>
          <p:cNvSpPr/>
          <p:nvPr/>
        </p:nvSpPr>
        <p:spPr>
          <a:xfrm>
            <a:off x="7502010" y="699752"/>
            <a:ext cx="1760664" cy="15799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PE</a:t>
            </a:r>
            <a:endParaRPr lang="uk-UA" sz="4400" b="1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55F368D-BD4D-D778-12B8-41627EB26D23}"/>
              </a:ext>
            </a:extLst>
          </p:cNvPr>
          <p:cNvSpPr/>
          <p:nvPr/>
        </p:nvSpPr>
        <p:spPr>
          <a:xfrm>
            <a:off x="3507226" y="711579"/>
            <a:ext cx="1780473" cy="16551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BY</a:t>
            </a:r>
            <a:endParaRPr lang="uk-UA" sz="4000" b="1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8A1B6F0-F8C0-8350-A8E7-F7A2BC194E7A}"/>
              </a:ext>
            </a:extLst>
          </p:cNvPr>
          <p:cNvSpPr/>
          <p:nvPr/>
        </p:nvSpPr>
        <p:spPr>
          <a:xfrm>
            <a:off x="5494291" y="605861"/>
            <a:ext cx="1786933" cy="16551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BY</a:t>
            </a:r>
            <a:endParaRPr lang="uk-UA" sz="4000" b="1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A199C73-5616-7A18-D9C1-63A0937BE09F}"/>
              </a:ext>
            </a:extLst>
          </p:cNvPr>
          <p:cNvSpPr/>
          <p:nvPr/>
        </p:nvSpPr>
        <p:spPr>
          <a:xfrm>
            <a:off x="7447260" y="609550"/>
            <a:ext cx="1786933" cy="16551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BY</a:t>
            </a:r>
            <a:endParaRPr lang="uk-UA" sz="4000" b="1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56064EE-D73D-3AFC-0E97-2A13512742CC}"/>
              </a:ext>
            </a:extLst>
          </p:cNvPr>
          <p:cNvSpPr/>
          <p:nvPr/>
        </p:nvSpPr>
        <p:spPr>
          <a:xfrm>
            <a:off x="3544407" y="653612"/>
            <a:ext cx="1786933" cy="16752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PY</a:t>
            </a:r>
            <a:endParaRPr lang="uk-UA" sz="4000" b="1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45990E8-1F7E-017E-D597-72FA0210D4BC}"/>
              </a:ext>
            </a:extLst>
          </p:cNvPr>
          <p:cNvSpPr/>
          <p:nvPr/>
        </p:nvSpPr>
        <p:spPr>
          <a:xfrm>
            <a:off x="5490019" y="605861"/>
            <a:ext cx="1786933" cy="16752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PY</a:t>
            </a:r>
            <a:endParaRPr lang="uk-UA" sz="4000" b="1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6BEB0D0-8771-136D-3437-D8287F4B3AAC}"/>
              </a:ext>
            </a:extLst>
          </p:cNvPr>
          <p:cNvSpPr/>
          <p:nvPr/>
        </p:nvSpPr>
        <p:spPr>
          <a:xfrm>
            <a:off x="7458127" y="630748"/>
            <a:ext cx="1786933" cy="16752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PY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C7A4D-0E74-4161-9D52-268463FC9E9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ACEDCAA-292A-4999-877F-D84A9B95C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062C7D-2CFF-48AF-975B-6D3FC014B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Анастасія Сомова</cp:lastModifiedBy>
  <cp:revision>57</cp:revision>
  <dcterms:created xsi:type="dcterms:W3CDTF">2024-04-19T15:11:34Z</dcterms:created>
  <dcterms:modified xsi:type="dcterms:W3CDTF">2026-02-23T13:13:55Z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