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A8A8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134593" y="479977"/>
            <a:ext cx="6471041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315209" y="5042285"/>
            <a:ext cx="5446656" cy="7934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339124" y="3818420"/>
            <a:ext cx="4044420" cy="822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358590" y="1402720"/>
            <a:ext cx="5470504" cy="748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339124" y="5626714"/>
            <a:ext cx="5549402" cy="8221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315209" y="3235201"/>
            <a:ext cx="5353537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315209" y="4426144"/>
            <a:ext cx="6471041" cy="799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358590" y="2652393"/>
            <a:ext cx="5927891" cy="7622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9124" y="2007283"/>
            <a:ext cx="5181725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8590" y="806303"/>
            <a:ext cx="5800291" cy="7622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11797F-A8D0-4403-AF36-6F9EDADFBD6F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5DD1463C-5009-4A8A-8E55-76D73F6C0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E85F84-286F-4FE8-A652-D07A7ECFBC3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82DC0C77-C13F-4E3E-991C-323AB9D36B1E}"/>
              </a:ext>
            </a:extLst>
          </p:cNvPr>
          <p:cNvSpPr/>
          <p:nvPr/>
        </p:nvSpPr>
        <p:spPr>
          <a:xfrm>
            <a:off x="294230" y="125296"/>
            <a:ext cx="2777266" cy="2231521"/>
          </a:xfrm>
          <a:prstGeom prst="roundRect">
            <a:avLst/>
          </a:prstGeom>
          <a:blipFill>
            <a:blip r:embed="rId3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C289E-71DC-4AD3-A695-47C32589A65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83" y="3723121"/>
            <a:ext cx="2332673" cy="23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F83769-D672-4926-B541-A0DFFC9CC949}"/>
</file>

<file path=customXml/itemProps2.xml><?xml version="1.0" encoding="utf-8"?>
<ds:datastoreItem xmlns:ds="http://schemas.openxmlformats.org/officeDocument/2006/customXml" ds:itemID="{F318CE93-B218-4F6B-9765-ABFC05A4B35E}"/>
</file>

<file path=customXml/itemProps3.xml><?xml version="1.0" encoding="utf-8"?>
<ds:datastoreItem xmlns:ds="http://schemas.openxmlformats.org/officeDocument/2006/customXml" ds:itemID="{A247A138-A60C-4EEA-8B11-99DCA292FF39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22</cp:revision>
  <dcterms:created xsi:type="dcterms:W3CDTF">2026-02-04T16:03:14Z</dcterms:created>
  <dcterms:modified xsi:type="dcterms:W3CDTF">2026-02-23T12:50:34Z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