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FEB8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72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E22439-9A79-498D-97FF-EECA2F7A8B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AB61B21-3A26-4C0B-B024-8E4479D92E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8C0CBC-59D3-4684-B55F-9960CEA6D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0C523D-C9A9-4FE6-991D-58C50F951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E6DAB-30BD-42A5-B580-F371F8D6A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959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E6FE62-5FCF-4F9B-ADAD-B20739896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575988-3A18-4129-8A5E-AF49C6D611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33AEBD-E0C6-41FF-9E5B-D8583A276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94428C-3A5B-40C8-A666-0CC16FDCE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5B8FD6-692E-4EB7-B18F-279274F26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364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6225929-C72C-40D6-8D74-85D3223E70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0F66D4F-76E3-48DC-8E98-94C06F2805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69C47B-5633-4677-8554-D2087D2BE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A5359A-ACCD-4CC4-A5DE-75FE05CCC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D9D76D-D0FA-424C-AF66-7DBA2EB29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831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9FF2A4-B60E-4A00-8422-662261AE3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F15B57-C0E3-4321-9EE9-64B7E41107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3C5317-04C3-44B3-94FF-826DB0827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8E86D3-CF2D-4BD8-AAAE-E4427D20D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436D7C-8103-4307-BCCA-FF523FA6B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370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B1C0BB-94BC-4A5E-BEF6-D10FDC850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B4B9C9-E732-4135-9AB3-C3FF2867C5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D895D7-8C0D-4AE9-B3E7-A7A3CC5FD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160E6E-BE00-4B22-9FE4-4BBD8FAE1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AE335B-0028-4390-887D-F8617EBCB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239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B775C8-E532-4F43-B894-B615D0B3D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9F4746-D6B4-45BD-8A13-54FDE6184C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1EACA6-8CE9-4656-ACFC-BB096FBDE7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FE77ED-EC2A-4806-9374-C385D3413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923C88-3AAD-43AD-91FC-7E3FB2E94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22AFA25-E080-414C-B053-E8E702CD5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329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45885-501E-4852-925E-FA6B28313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C31A41-9629-4D6C-B27A-B981523B0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3475E10-6A60-421B-807D-CB40EF3AF3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034BC75-18D7-44AF-B328-67BF718D3A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135C447-AC6C-49C7-8D63-962EDBD89A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3B57308-2EC1-4D7D-8412-2AC5787F9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FD41713-A1E8-4956-834A-756B9C296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9FB842A-3505-40EE-9519-8CA9BFD0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402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BD9386-755B-4991-AFD2-469DAA547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F3380BD-6E0B-44FE-8835-2C705BBF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1FA09-149B-4485-9928-1F59E7B30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547D1A4-453D-4B00-B977-78DE7377D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305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7EEA5E3-9175-4164-A666-52BC082FC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D6343FE-0FFF-450A-B613-E4CACB645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D8C9C51-78EE-456B-81FB-9B3A1671E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575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9D9247-3FEF-481E-887F-BF3E49E5A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293FAF-E06F-4E3E-80D5-ECFB7C510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5EF2BE-F08C-4291-B561-DF3D64E609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604B3AB-7CD1-47D9-B3F5-8F0184AD8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B4199D-3907-4A43-AA84-15F4F9DF6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588CA6-1EE0-44A2-A4E9-44FF9C539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008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9EF136-B6ED-45C9-97BC-C2893FF61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80A0914-6E78-4E6C-A1FB-4206A94CE4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977FC9C-50A0-4AFE-A2BB-8EFAA66852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2D0A5D-765A-4598-8467-9E981B0F6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2E3BA0-BA57-4881-BD0D-7D58267B1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DC4FE0-D893-4C9E-BA77-2A38ACB7C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518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C5F0C5-99FC-4C8D-9728-4DEF632D5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D498EC-8FDF-4A9E-B923-7AB2DD153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B147D1-31C6-4147-B0B2-AF8365698E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23DE7-1C4D-49F3-8070-636CC2E4FF0E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FAA3F0-4FAB-4199-BC4E-55DB30BF13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A9153B-6210-4A77-BDB9-B230D5A637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931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BBC5EB-B50A-46D7-87A3-9DA7C9EBE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ED13048B-6118-4806-AF19-B9BD8A0ABBC5}"/>
              </a:ext>
            </a:extLst>
          </p:cNvPr>
          <p:cNvSpPr/>
          <p:nvPr/>
        </p:nvSpPr>
        <p:spPr>
          <a:xfrm>
            <a:off x="481557" y="317254"/>
            <a:ext cx="8606041" cy="638004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C97F09B1-7E3F-4ECA-A8F7-A38B91C6D5AF}"/>
              </a:ext>
            </a:extLst>
          </p:cNvPr>
          <p:cNvCxnSpPr/>
          <p:nvPr/>
        </p:nvCxnSpPr>
        <p:spPr>
          <a:xfrm flipH="1">
            <a:off x="4410570" y="2302494"/>
            <a:ext cx="129330" cy="249057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A5E2D244-D093-4329-8D92-2B6E576A4AF1}"/>
              </a:ext>
            </a:extLst>
          </p:cNvPr>
          <p:cNvCxnSpPr/>
          <p:nvPr/>
        </p:nvCxnSpPr>
        <p:spPr>
          <a:xfrm flipH="1">
            <a:off x="6379574" y="1017356"/>
            <a:ext cx="129330" cy="249057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ABAB925-7CFA-494C-AAD2-FDF3AD73AD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FF99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572" r="10985" b="14949"/>
          <a:stretch/>
        </p:blipFill>
        <p:spPr>
          <a:xfrm rot="5400000">
            <a:off x="732148" y="378604"/>
            <a:ext cx="1919118" cy="1790631"/>
          </a:xfrm>
          <a:prstGeom prst="rect">
            <a:avLst/>
          </a:prstGeom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E5167C46-100E-4EEA-B371-6868470339C4}"/>
              </a:ext>
            </a:extLst>
          </p:cNvPr>
          <p:cNvGrpSpPr/>
          <p:nvPr/>
        </p:nvGrpSpPr>
        <p:grpSpPr>
          <a:xfrm>
            <a:off x="925257" y="923652"/>
            <a:ext cx="2062015" cy="707886"/>
            <a:chOff x="207795" y="1535088"/>
            <a:chExt cx="2878095" cy="59473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5840F71-0204-4A17-B7C8-F0FA0E134511}"/>
                </a:ext>
              </a:extLst>
            </p:cNvPr>
            <p:cNvSpPr txBox="1"/>
            <p:nvPr/>
          </p:nvSpPr>
          <p:spPr>
            <a:xfrm>
              <a:off x="207795" y="1535088"/>
              <a:ext cx="2133601" cy="5947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4000" b="1" dirty="0" err="1">
                  <a:solidFill>
                    <a:srgbClr val="000000"/>
                  </a:solidFill>
                </a:rPr>
                <a:t>Кя</a:t>
              </a:r>
              <a:r>
                <a:rPr lang="ru-RU" sz="4000" b="1" dirty="0">
                  <a:solidFill>
                    <a:srgbClr val="000000"/>
                  </a:solidFill>
                </a:rPr>
                <a:t>-ка</a:t>
              </a:r>
              <a:endParaRPr lang="ru-RU" sz="4000" b="1" dirty="0"/>
            </a:p>
          </p:txBody>
        </p: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BF8AE342-0A1D-4D6C-A3C3-9A84A24CC246}"/>
                </a:ext>
              </a:extLst>
            </p:cNvPr>
            <p:cNvCxnSpPr/>
            <p:nvPr/>
          </p:nvCxnSpPr>
          <p:spPr>
            <a:xfrm flipH="1">
              <a:off x="2956560" y="1794444"/>
              <a:ext cx="129330" cy="249057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F3CD531-4E2C-49D4-B98E-E12BF7FF07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777" y="414209"/>
            <a:ext cx="1424104" cy="1424104"/>
          </a:xfrm>
          <a:prstGeom prst="rect">
            <a:avLst/>
          </a:prstGeom>
        </p:spPr>
      </p:pic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7EADF06E-5F43-494D-BAC2-EEEFD325D246}"/>
              </a:ext>
            </a:extLst>
          </p:cNvPr>
          <p:cNvCxnSpPr/>
          <p:nvPr/>
        </p:nvCxnSpPr>
        <p:spPr>
          <a:xfrm flipH="1">
            <a:off x="2829621" y="2881155"/>
            <a:ext cx="161572" cy="296444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id="{0089DC56-9259-47AD-AA81-1A32672F3177}"/>
              </a:ext>
            </a:extLst>
          </p:cNvPr>
          <p:cNvCxnSpPr/>
          <p:nvPr/>
        </p:nvCxnSpPr>
        <p:spPr>
          <a:xfrm flipH="1">
            <a:off x="4435452" y="2881154"/>
            <a:ext cx="161572" cy="296444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>
            <a:extLst>
              <a:ext uri="{FF2B5EF4-FFF2-40B4-BE49-F238E27FC236}">
                <a16:creationId xmlns:a16="http://schemas.microsoft.com/office/drawing/2014/main" id="{75B4D374-8CE2-4EC7-9FBC-A805EE509615}"/>
              </a:ext>
            </a:extLst>
          </p:cNvPr>
          <p:cNvCxnSpPr/>
          <p:nvPr/>
        </p:nvCxnSpPr>
        <p:spPr>
          <a:xfrm flipH="1">
            <a:off x="3847166" y="4608464"/>
            <a:ext cx="161572" cy="296444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2FC04B6F-AFBF-4965-BB43-6427DCD9C8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754" y="3531423"/>
            <a:ext cx="2680506" cy="2680506"/>
          </a:xfrm>
          <a:prstGeom prst="rect">
            <a:avLst/>
          </a:prstGeom>
        </p:spPr>
      </p:pic>
      <p:cxnSp>
        <p:nvCxnSpPr>
          <p:cNvPr id="96" name="Прямая соединительная линия 95">
            <a:extLst>
              <a:ext uri="{FF2B5EF4-FFF2-40B4-BE49-F238E27FC236}">
                <a16:creationId xmlns:a16="http://schemas.microsoft.com/office/drawing/2014/main" id="{2004BF4D-D08F-4B9C-A973-2063004B48E8}"/>
              </a:ext>
            </a:extLst>
          </p:cNvPr>
          <p:cNvCxnSpPr/>
          <p:nvPr/>
        </p:nvCxnSpPr>
        <p:spPr>
          <a:xfrm flipH="1">
            <a:off x="5862016" y="1792194"/>
            <a:ext cx="161572" cy="296444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>
            <a:extLst>
              <a:ext uri="{FF2B5EF4-FFF2-40B4-BE49-F238E27FC236}">
                <a16:creationId xmlns:a16="http://schemas.microsoft.com/office/drawing/2014/main" id="{DE1D15F6-69DD-44E2-B1CA-1E3F26EF3C55}"/>
              </a:ext>
            </a:extLst>
          </p:cNvPr>
          <p:cNvCxnSpPr/>
          <p:nvPr/>
        </p:nvCxnSpPr>
        <p:spPr>
          <a:xfrm flipH="1">
            <a:off x="5630440" y="3057516"/>
            <a:ext cx="92659" cy="296444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4AA20D87-7692-47A0-961C-3FD7BBC52D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572" r="10985" b="14949"/>
          <a:stretch/>
        </p:blipFill>
        <p:spPr>
          <a:xfrm rot="5400000">
            <a:off x="3028469" y="460082"/>
            <a:ext cx="1919118" cy="1790631"/>
          </a:xfrm>
          <a:prstGeom prst="rect">
            <a:avLst/>
          </a:prstGeom>
        </p:spPr>
      </p:pic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92B0829A-418C-46DC-B76B-A9F5A57FC712}"/>
              </a:ext>
            </a:extLst>
          </p:cNvPr>
          <p:cNvGrpSpPr/>
          <p:nvPr/>
        </p:nvGrpSpPr>
        <p:grpSpPr>
          <a:xfrm>
            <a:off x="3231326" y="936822"/>
            <a:ext cx="3060634" cy="819031"/>
            <a:chOff x="-1186046" y="1355393"/>
            <a:chExt cx="4271936" cy="688108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C8E7B89E-974E-41E5-A988-BE5D9FAC83D1}"/>
                </a:ext>
              </a:extLst>
            </p:cNvPr>
            <p:cNvSpPr txBox="1"/>
            <p:nvPr/>
          </p:nvSpPr>
          <p:spPr>
            <a:xfrm>
              <a:off x="-1186046" y="1355393"/>
              <a:ext cx="2133601" cy="5947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4000" b="1" dirty="0">
                  <a:solidFill>
                    <a:srgbClr val="000000"/>
                  </a:solidFill>
                </a:rPr>
                <a:t>Ка-ко</a:t>
              </a:r>
              <a:endParaRPr lang="ru-RU" sz="4000" b="1" dirty="0"/>
            </a:p>
          </p:txBody>
        </p:sp>
        <p:cxnSp>
          <p:nvCxnSpPr>
            <p:cNvPr id="111" name="Прямая соединительная линия 110">
              <a:extLst>
                <a:ext uri="{FF2B5EF4-FFF2-40B4-BE49-F238E27FC236}">
                  <a16:creationId xmlns:a16="http://schemas.microsoft.com/office/drawing/2014/main" id="{BCA37808-1F90-48C0-B9D9-7E732D713332}"/>
                </a:ext>
              </a:extLst>
            </p:cNvPr>
            <p:cNvCxnSpPr/>
            <p:nvPr/>
          </p:nvCxnSpPr>
          <p:spPr>
            <a:xfrm flipH="1">
              <a:off x="2956560" y="1794444"/>
              <a:ext cx="129330" cy="249057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BF8ED7A9-CB9E-4066-BC7C-B109D49484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2960" y="549155"/>
            <a:ext cx="1072825" cy="1424104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81DED1FB-EC57-40CA-866A-3E7A7728FF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572" r="10985" b="14949"/>
          <a:stretch/>
        </p:blipFill>
        <p:spPr>
          <a:xfrm rot="5400000">
            <a:off x="5324789" y="474366"/>
            <a:ext cx="1919118" cy="1790631"/>
          </a:xfrm>
          <a:prstGeom prst="rect">
            <a:avLst/>
          </a:prstGeom>
        </p:spPr>
      </p:pic>
      <p:grpSp>
        <p:nvGrpSpPr>
          <p:cNvPr id="114" name="Группа 113">
            <a:extLst>
              <a:ext uri="{FF2B5EF4-FFF2-40B4-BE49-F238E27FC236}">
                <a16:creationId xmlns:a16="http://schemas.microsoft.com/office/drawing/2014/main" id="{E3A6984C-1C60-472A-9617-12FE3ED1E0E2}"/>
              </a:ext>
            </a:extLst>
          </p:cNvPr>
          <p:cNvGrpSpPr/>
          <p:nvPr/>
        </p:nvGrpSpPr>
        <p:grpSpPr>
          <a:xfrm>
            <a:off x="5454566" y="951993"/>
            <a:ext cx="2662596" cy="811367"/>
            <a:chOff x="-630476" y="1361831"/>
            <a:chExt cx="3716366" cy="681670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588B7204-1DED-4FA7-9108-EBFEB1885570}"/>
                </a:ext>
              </a:extLst>
            </p:cNvPr>
            <p:cNvSpPr txBox="1"/>
            <p:nvPr/>
          </p:nvSpPr>
          <p:spPr>
            <a:xfrm>
              <a:off x="-630476" y="1361831"/>
              <a:ext cx="2288004" cy="5947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4000" b="1" dirty="0" err="1">
                  <a:solidFill>
                    <a:srgbClr val="000000"/>
                  </a:solidFill>
                </a:rPr>
                <a:t>Кы-ки</a:t>
              </a:r>
              <a:endParaRPr lang="ru-RU" sz="4000" b="1" dirty="0"/>
            </a:p>
          </p:txBody>
        </p:sp>
        <p:cxnSp>
          <p:nvCxnSpPr>
            <p:cNvPr id="116" name="Прямая соединительная линия 115">
              <a:extLst>
                <a:ext uri="{FF2B5EF4-FFF2-40B4-BE49-F238E27FC236}">
                  <a16:creationId xmlns:a16="http://schemas.microsoft.com/office/drawing/2014/main" id="{DFF00872-7CED-41D2-A92C-8B8FE083B749}"/>
                </a:ext>
              </a:extLst>
            </p:cNvPr>
            <p:cNvCxnSpPr/>
            <p:nvPr/>
          </p:nvCxnSpPr>
          <p:spPr>
            <a:xfrm flipH="1">
              <a:off x="2956560" y="1794444"/>
              <a:ext cx="129330" cy="249057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91C5E52E-C931-439A-ADED-1F8918569A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3" t="18820" r="11179" b="18425"/>
          <a:stretch/>
        </p:blipFill>
        <p:spPr>
          <a:xfrm>
            <a:off x="5583009" y="606770"/>
            <a:ext cx="1500698" cy="1282096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E4050FC1-4B34-410E-9964-CEED98A0F2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FF99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572" r="10985" b="14949"/>
          <a:stretch/>
        </p:blipFill>
        <p:spPr>
          <a:xfrm rot="5400000">
            <a:off x="7153443" y="1601851"/>
            <a:ext cx="1919118" cy="1790631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AB6DFE22-517D-45CF-AA66-4C074A9DE555}"/>
              </a:ext>
            </a:extLst>
          </p:cNvPr>
          <p:cNvGrpSpPr/>
          <p:nvPr/>
        </p:nvGrpSpPr>
        <p:grpSpPr>
          <a:xfrm>
            <a:off x="7302602" y="2084015"/>
            <a:ext cx="2149525" cy="1326978"/>
            <a:chOff x="85651" y="928642"/>
            <a:chExt cx="3000239" cy="1114859"/>
          </a:xfrm>
        </p:grpSpPr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37F3BA44-608B-4DCF-896F-B13EC844C6BD}"/>
                </a:ext>
              </a:extLst>
            </p:cNvPr>
            <p:cNvSpPr txBox="1"/>
            <p:nvPr/>
          </p:nvSpPr>
          <p:spPr>
            <a:xfrm>
              <a:off x="85651" y="928642"/>
              <a:ext cx="2373370" cy="5947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4000" b="1" dirty="0" err="1">
                  <a:solidFill>
                    <a:srgbClr val="000000"/>
                  </a:solidFill>
                </a:rPr>
                <a:t>Кэ-ке</a:t>
              </a:r>
              <a:endParaRPr lang="ru-RU" sz="4000" b="1" dirty="0"/>
            </a:p>
          </p:txBody>
        </p:sp>
        <p:cxnSp>
          <p:nvCxnSpPr>
            <p:cNvPr id="121" name="Прямая соединительная линия 120">
              <a:extLst>
                <a:ext uri="{FF2B5EF4-FFF2-40B4-BE49-F238E27FC236}">
                  <a16:creationId xmlns:a16="http://schemas.microsoft.com/office/drawing/2014/main" id="{110A96B5-4B95-490C-96DF-CFA76C93812A}"/>
                </a:ext>
              </a:extLst>
            </p:cNvPr>
            <p:cNvCxnSpPr/>
            <p:nvPr/>
          </p:nvCxnSpPr>
          <p:spPr>
            <a:xfrm flipH="1">
              <a:off x="2956560" y="1794444"/>
              <a:ext cx="129330" cy="249057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00EA7BAD-E971-4D7E-8BD4-6F9E66AF7C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6041" y="1534253"/>
            <a:ext cx="1751211" cy="1751211"/>
          </a:xfrm>
          <a:prstGeom prst="rect">
            <a:avLst/>
          </a:prstGeom>
        </p:spPr>
      </p:pic>
      <p:pic>
        <p:nvPicPr>
          <p:cNvPr id="123" name="Рисунок 122">
            <a:extLst>
              <a:ext uri="{FF2B5EF4-FFF2-40B4-BE49-F238E27FC236}">
                <a16:creationId xmlns:a16="http://schemas.microsoft.com/office/drawing/2014/main" id="{E6787559-0047-4F57-93A1-1C3F730333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572" r="10985" b="14949"/>
          <a:stretch/>
        </p:blipFill>
        <p:spPr>
          <a:xfrm rot="5400000">
            <a:off x="5029409" y="2713278"/>
            <a:ext cx="1919118" cy="1790631"/>
          </a:xfrm>
          <a:prstGeom prst="rect">
            <a:avLst/>
          </a:prstGeom>
        </p:spPr>
      </p:pic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08BE2D56-0CB7-41A0-A170-9296C3490E5F}"/>
              </a:ext>
            </a:extLst>
          </p:cNvPr>
          <p:cNvGrpSpPr/>
          <p:nvPr/>
        </p:nvGrpSpPr>
        <p:grpSpPr>
          <a:xfrm>
            <a:off x="5131338" y="3198662"/>
            <a:ext cx="3070931" cy="1413900"/>
            <a:chOff x="-1200418" y="855615"/>
            <a:chExt cx="4286308" cy="1187886"/>
          </a:xfrm>
        </p:grpSpPr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A6A19445-39FC-4721-A9CB-18BDA9FC1D1B}"/>
                </a:ext>
              </a:extLst>
            </p:cNvPr>
            <p:cNvSpPr txBox="1"/>
            <p:nvPr/>
          </p:nvSpPr>
          <p:spPr>
            <a:xfrm>
              <a:off x="-1200418" y="855615"/>
              <a:ext cx="2394106" cy="5947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4000" b="1" dirty="0" err="1">
                  <a:solidFill>
                    <a:srgbClr val="000000"/>
                  </a:solidFill>
                </a:rPr>
                <a:t>Кю</a:t>
              </a:r>
              <a:r>
                <a:rPr lang="ru-RU" sz="4000" b="1" dirty="0">
                  <a:solidFill>
                    <a:srgbClr val="000000"/>
                  </a:solidFill>
                </a:rPr>
                <a:t>-ку</a:t>
              </a:r>
              <a:endParaRPr lang="ru-RU" sz="4000" b="1" dirty="0"/>
            </a:p>
          </p:txBody>
        </p:sp>
        <p:cxnSp>
          <p:nvCxnSpPr>
            <p:cNvPr id="126" name="Прямая соединительная линия 125">
              <a:extLst>
                <a:ext uri="{FF2B5EF4-FFF2-40B4-BE49-F238E27FC236}">
                  <a16:creationId xmlns:a16="http://schemas.microsoft.com/office/drawing/2014/main" id="{03501F13-558D-4915-BA99-D3A70DCBFF97}"/>
                </a:ext>
              </a:extLst>
            </p:cNvPr>
            <p:cNvCxnSpPr/>
            <p:nvPr/>
          </p:nvCxnSpPr>
          <p:spPr>
            <a:xfrm flipH="1">
              <a:off x="2956560" y="1794444"/>
              <a:ext cx="129330" cy="249057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9CF8CC4B-FA79-424F-A6F0-95EEBFD160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0138" y="2862614"/>
            <a:ext cx="1092437" cy="1424104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cxnSp>
        <p:nvCxnSpPr>
          <p:cNvPr id="131" name="Прямая соединительная линия 130">
            <a:extLst>
              <a:ext uri="{FF2B5EF4-FFF2-40B4-BE49-F238E27FC236}">
                <a16:creationId xmlns:a16="http://schemas.microsoft.com/office/drawing/2014/main" id="{0FD3EC61-5A14-41F9-80B1-8FF291E427AD}"/>
              </a:ext>
            </a:extLst>
          </p:cNvPr>
          <p:cNvCxnSpPr/>
          <p:nvPr/>
        </p:nvCxnSpPr>
        <p:spPr>
          <a:xfrm flipH="1">
            <a:off x="6791625" y="5456107"/>
            <a:ext cx="92659" cy="296444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0A98F189-9E01-4E92-A910-4A760A55AA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572" r="10985" b="14949"/>
          <a:stretch/>
        </p:blipFill>
        <p:spPr>
          <a:xfrm rot="5400000">
            <a:off x="2695793" y="2939580"/>
            <a:ext cx="1919118" cy="1790631"/>
          </a:xfrm>
          <a:prstGeom prst="rect">
            <a:avLst/>
          </a:prstGeom>
        </p:spPr>
      </p:pic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9471E759-712E-4570-A3AF-A98C8CC3CBFD}"/>
              </a:ext>
            </a:extLst>
          </p:cNvPr>
          <p:cNvGrpSpPr/>
          <p:nvPr/>
        </p:nvGrpSpPr>
        <p:grpSpPr>
          <a:xfrm>
            <a:off x="2855200" y="3429473"/>
            <a:ext cx="2361479" cy="2377379"/>
            <a:chOff x="-210187" y="46149"/>
            <a:chExt cx="3296077" cy="1997352"/>
          </a:xfrm>
        </p:grpSpPr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A1C8E587-7A26-4DC7-9DC1-234839F6B494}"/>
                </a:ext>
              </a:extLst>
            </p:cNvPr>
            <p:cNvSpPr txBox="1"/>
            <p:nvPr/>
          </p:nvSpPr>
          <p:spPr>
            <a:xfrm>
              <a:off x="-210187" y="46149"/>
              <a:ext cx="2133602" cy="5947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4000" b="1" dirty="0" err="1">
                  <a:solidFill>
                    <a:srgbClr val="000000"/>
                  </a:solidFill>
                </a:rPr>
                <a:t>Кя</a:t>
              </a:r>
              <a:r>
                <a:rPr lang="ru-RU" sz="4000" b="1" dirty="0">
                  <a:solidFill>
                    <a:srgbClr val="000000"/>
                  </a:solidFill>
                </a:rPr>
                <a:t>-ка</a:t>
              </a:r>
              <a:endParaRPr lang="ru-RU" sz="4000" b="1" dirty="0"/>
            </a:p>
          </p:txBody>
        </p:sp>
        <p:cxnSp>
          <p:nvCxnSpPr>
            <p:cNvPr id="136" name="Прямая соединительная линия 135">
              <a:extLst>
                <a:ext uri="{FF2B5EF4-FFF2-40B4-BE49-F238E27FC236}">
                  <a16:creationId xmlns:a16="http://schemas.microsoft.com/office/drawing/2014/main" id="{9BE3F6C0-ABCE-4546-B050-6EEE4760F668}"/>
                </a:ext>
              </a:extLst>
            </p:cNvPr>
            <p:cNvCxnSpPr/>
            <p:nvPr/>
          </p:nvCxnSpPr>
          <p:spPr>
            <a:xfrm flipH="1">
              <a:off x="2956560" y="1794444"/>
              <a:ext cx="129330" cy="249057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7" name="Рисунок 136">
            <a:extLst>
              <a:ext uri="{FF2B5EF4-FFF2-40B4-BE49-F238E27FC236}">
                <a16:creationId xmlns:a16="http://schemas.microsoft.com/office/drawing/2014/main" id="{7165D33F-A4F4-4299-90F2-17438FA412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8624" y="3101230"/>
            <a:ext cx="1424104" cy="1424104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376FB164-E863-4520-BD3F-4C00FE58BE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FF99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572" r="10985" b="14949"/>
          <a:stretch/>
        </p:blipFill>
        <p:spPr>
          <a:xfrm rot="5400000">
            <a:off x="628648" y="4147190"/>
            <a:ext cx="1919118" cy="1790631"/>
          </a:xfrm>
          <a:prstGeom prst="rect">
            <a:avLst/>
          </a:prstGeom>
        </p:spPr>
      </p:pic>
      <p:grpSp>
        <p:nvGrpSpPr>
          <p:cNvPr id="139" name="Группа 138">
            <a:extLst>
              <a:ext uri="{FF2B5EF4-FFF2-40B4-BE49-F238E27FC236}">
                <a16:creationId xmlns:a16="http://schemas.microsoft.com/office/drawing/2014/main" id="{E3FB9027-3D0C-40F9-BE2F-741EBF437485}"/>
              </a:ext>
            </a:extLst>
          </p:cNvPr>
          <p:cNvGrpSpPr/>
          <p:nvPr/>
        </p:nvGrpSpPr>
        <p:grpSpPr>
          <a:xfrm>
            <a:off x="717623" y="4346983"/>
            <a:ext cx="3182946" cy="1024117"/>
            <a:chOff x="-1180927" y="1794444"/>
            <a:chExt cx="4266817" cy="938788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12915D3F-00FA-4F66-BDBF-D1BEF23616BE}"/>
                </a:ext>
              </a:extLst>
            </p:cNvPr>
            <p:cNvSpPr txBox="1"/>
            <p:nvPr/>
          </p:nvSpPr>
          <p:spPr>
            <a:xfrm>
              <a:off x="-1180927" y="2084327"/>
              <a:ext cx="2238157" cy="6489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4000" b="1" dirty="0" err="1">
                  <a:solidFill>
                    <a:srgbClr val="000000"/>
                  </a:solidFill>
                </a:rPr>
                <a:t>Кы-ки</a:t>
              </a:r>
              <a:endParaRPr lang="ru-RU" sz="4000" b="1" dirty="0"/>
            </a:p>
          </p:txBody>
        </p:sp>
        <p:cxnSp>
          <p:nvCxnSpPr>
            <p:cNvPr id="141" name="Прямая соединительная линия 140">
              <a:extLst>
                <a:ext uri="{FF2B5EF4-FFF2-40B4-BE49-F238E27FC236}">
                  <a16:creationId xmlns:a16="http://schemas.microsoft.com/office/drawing/2014/main" id="{F53C0582-CA69-48D6-BDD6-041505A7733E}"/>
                </a:ext>
              </a:extLst>
            </p:cNvPr>
            <p:cNvCxnSpPr/>
            <p:nvPr/>
          </p:nvCxnSpPr>
          <p:spPr>
            <a:xfrm flipH="1">
              <a:off x="2956560" y="1794444"/>
              <a:ext cx="129330" cy="249057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8774B474-58A4-4795-98CE-5030FC966D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5429" y="4397888"/>
            <a:ext cx="1520221" cy="1526452"/>
          </a:xfrm>
          <a:prstGeom prst="rect">
            <a:avLst/>
          </a:prstGeom>
        </p:spPr>
      </p:pic>
      <p:pic>
        <p:nvPicPr>
          <p:cNvPr id="143" name="Рисунок 142">
            <a:extLst>
              <a:ext uri="{FF2B5EF4-FFF2-40B4-BE49-F238E27FC236}">
                <a16:creationId xmlns:a16="http://schemas.microsoft.com/office/drawing/2014/main" id="{F912323F-AB81-446B-9F05-B2A4216075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572" r="10985" b="14949"/>
          <a:stretch/>
        </p:blipFill>
        <p:spPr>
          <a:xfrm rot="5400000">
            <a:off x="2625931" y="5035449"/>
            <a:ext cx="1919118" cy="1790631"/>
          </a:xfrm>
          <a:prstGeom prst="rect">
            <a:avLst/>
          </a:prstGeom>
        </p:spPr>
      </p:pic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DA652A68-2B31-48C2-8688-F656A4B644CD}"/>
              </a:ext>
            </a:extLst>
          </p:cNvPr>
          <p:cNvGrpSpPr/>
          <p:nvPr/>
        </p:nvGrpSpPr>
        <p:grpSpPr>
          <a:xfrm>
            <a:off x="2828083" y="5503649"/>
            <a:ext cx="1528621" cy="707886"/>
            <a:chOff x="1679172" y="1611268"/>
            <a:chExt cx="2133601" cy="594730"/>
          </a:xfrm>
        </p:grpSpPr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E8C254AE-3E6E-4170-8C6A-172BF055D9A5}"/>
                </a:ext>
              </a:extLst>
            </p:cNvPr>
            <p:cNvSpPr txBox="1"/>
            <p:nvPr/>
          </p:nvSpPr>
          <p:spPr>
            <a:xfrm>
              <a:off x="1679172" y="1611268"/>
              <a:ext cx="2133601" cy="5947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4000" b="1" dirty="0" err="1">
                  <a:solidFill>
                    <a:srgbClr val="000000"/>
                  </a:solidFill>
                </a:rPr>
                <a:t>Кэ-ке</a:t>
              </a:r>
              <a:endParaRPr lang="ru-RU" sz="4000" b="1" dirty="0"/>
            </a:p>
          </p:txBody>
        </p:sp>
        <p:cxnSp>
          <p:nvCxnSpPr>
            <p:cNvPr id="146" name="Прямая соединительная линия 145">
              <a:extLst>
                <a:ext uri="{FF2B5EF4-FFF2-40B4-BE49-F238E27FC236}">
                  <a16:creationId xmlns:a16="http://schemas.microsoft.com/office/drawing/2014/main" id="{5332F805-EE29-4A25-8EF9-2B2457DD441C}"/>
                </a:ext>
              </a:extLst>
            </p:cNvPr>
            <p:cNvCxnSpPr/>
            <p:nvPr/>
          </p:nvCxnSpPr>
          <p:spPr>
            <a:xfrm flipH="1">
              <a:off x="2956560" y="1794444"/>
              <a:ext cx="129330" cy="249057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7" name="Рисунок 146">
            <a:extLst>
              <a:ext uri="{FF2B5EF4-FFF2-40B4-BE49-F238E27FC236}">
                <a16:creationId xmlns:a16="http://schemas.microsoft.com/office/drawing/2014/main" id="{1D6C1DA0-C2E3-403E-9613-91EE32790B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591" y="5062007"/>
            <a:ext cx="1718342" cy="171834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E02D8A58-D8DC-4248-9ACB-6A0A6F9B49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572" r="10985" b="14949"/>
          <a:stretch/>
        </p:blipFill>
        <p:spPr>
          <a:xfrm rot="5400000">
            <a:off x="4925974" y="4968986"/>
            <a:ext cx="1919118" cy="1790631"/>
          </a:xfrm>
          <a:prstGeom prst="rect">
            <a:avLst/>
          </a:prstGeom>
        </p:spPr>
      </p:pic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1C06DAB2-AE0B-4C03-A9D4-7DC82CCE68F5}"/>
              </a:ext>
            </a:extLst>
          </p:cNvPr>
          <p:cNvGrpSpPr/>
          <p:nvPr/>
        </p:nvGrpSpPr>
        <p:grpSpPr>
          <a:xfrm>
            <a:off x="5027468" y="5430014"/>
            <a:ext cx="2288425" cy="707886"/>
            <a:chOff x="-108221" y="1510864"/>
            <a:chExt cx="3194111" cy="594730"/>
          </a:xfrm>
        </p:grpSpPr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3D3831DF-6857-4C2D-BED9-67A3A90B6150}"/>
                </a:ext>
              </a:extLst>
            </p:cNvPr>
            <p:cNvSpPr txBox="1"/>
            <p:nvPr/>
          </p:nvSpPr>
          <p:spPr>
            <a:xfrm>
              <a:off x="-108221" y="1510864"/>
              <a:ext cx="2398018" cy="5947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4000" b="1" dirty="0" err="1">
                  <a:solidFill>
                    <a:srgbClr val="000000"/>
                  </a:solidFill>
                </a:rPr>
                <a:t>Кы-ки</a:t>
              </a:r>
              <a:endParaRPr lang="ru-RU" sz="4000" b="1" dirty="0"/>
            </a:p>
          </p:txBody>
        </p:sp>
        <p:cxnSp>
          <p:nvCxnSpPr>
            <p:cNvPr id="151" name="Прямая соединительная линия 150">
              <a:extLst>
                <a:ext uri="{FF2B5EF4-FFF2-40B4-BE49-F238E27FC236}">
                  <a16:creationId xmlns:a16="http://schemas.microsoft.com/office/drawing/2014/main" id="{4D16F2BD-E656-4590-B541-B8157E44B609}"/>
                </a:ext>
              </a:extLst>
            </p:cNvPr>
            <p:cNvCxnSpPr/>
            <p:nvPr/>
          </p:nvCxnSpPr>
          <p:spPr>
            <a:xfrm flipH="1">
              <a:off x="2956560" y="1794444"/>
              <a:ext cx="129330" cy="249057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2" name="Рисунок 151">
            <a:extLst>
              <a:ext uri="{FF2B5EF4-FFF2-40B4-BE49-F238E27FC236}">
                <a16:creationId xmlns:a16="http://schemas.microsoft.com/office/drawing/2014/main" id="{9BA2F264-F36E-4FA0-B334-07B3CC673F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0288" y="4854488"/>
            <a:ext cx="1972312" cy="197231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53" name="Рисунок 152">
            <a:extLst>
              <a:ext uri="{FF2B5EF4-FFF2-40B4-BE49-F238E27FC236}">
                <a16:creationId xmlns:a16="http://schemas.microsoft.com/office/drawing/2014/main" id="{818A1C8F-4C80-4A66-8DD3-141B51E654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FF99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572" r="10985" b="14949"/>
          <a:stretch/>
        </p:blipFill>
        <p:spPr>
          <a:xfrm rot="5400000">
            <a:off x="7148499" y="4715724"/>
            <a:ext cx="1919118" cy="1790631"/>
          </a:xfrm>
          <a:prstGeom prst="rect">
            <a:avLst/>
          </a:prstGeom>
        </p:spPr>
      </p:pic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515E73AF-822F-4435-B762-E19BCAE8E7F5}"/>
              </a:ext>
            </a:extLst>
          </p:cNvPr>
          <p:cNvGrpSpPr/>
          <p:nvPr/>
        </p:nvGrpSpPr>
        <p:grpSpPr>
          <a:xfrm>
            <a:off x="7308642" y="5188672"/>
            <a:ext cx="2094981" cy="707886"/>
            <a:chOff x="161782" y="1474513"/>
            <a:chExt cx="2924108" cy="594730"/>
          </a:xfrm>
        </p:grpSpPr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F129B454-0609-48E3-9065-0765AE123C6A}"/>
                </a:ext>
              </a:extLst>
            </p:cNvPr>
            <p:cNvSpPr txBox="1"/>
            <p:nvPr/>
          </p:nvSpPr>
          <p:spPr>
            <a:xfrm>
              <a:off x="161782" y="1474513"/>
              <a:ext cx="2362805" cy="5947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4000" b="1" dirty="0" err="1">
                  <a:solidFill>
                    <a:srgbClr val="000000"/>
                  </a:solidFill>
                </a:rPr>
                <a:t>Кю</a:t>
              </a:r>
              <a:r>
                <a:rPr lang="ru-RU" sz="4000" b="1" dirty="0">
                  <a:solidFill>
                    <a:srgbClr val="000000"/>
                  </a:solidFill>
                </a:rPr>
                <a:t>-ку</a:t>
              </a:r>
              <a:endParaRPr lang="ru-RU" sz="4000" b="1" dirty="0"/>
            </a:p>
          </p:txBody>
        </p:sp>
        <p:cxnSp>
          <p:nvCxnSpPr>
            <p:cNvPr id="156" name="Прямая соединительная линия 155">
              <a:extLst>
                <a:ext uri="{FF2B5EF4-FFF2-40B4-BE49-F238E27FC236}">
                  <a16:creationId xmlns:a16="http://schemas.microsoft.com/office/drawing/2014/main" id="{B692703A-F6B0-4449-82A5-89D47550D88B}"/>
                </a:ext>
              </a:extLst>
            </p:cNvPr>
            <p:cNvCxnSpPr/>
            <p:nvPr/>
          </p:nvCxnSpPr>
          <p:spPr>
            <a:xfrm flipH="1">
              <a:off x="2956560" y="1794444"/>
              <a:ext cx="129330" cy="249057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7" name="Рисунок 156">
            <a:extLst>
              <a:ext uri="{FF2B5EF4-FFF2-40B4-BE49-F238E27FC236}">
                <a16:creationId xmlns:a16="http://schemas.microsoft.com/office/drawing/2014/main" id="{B915CE38-8B4D-4C58-9FA2-E6949D0D4AF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4527" y="4496394"/>
            <a:ext cx="2127156" cy="21271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650A300-9C7C-46EB-8115-1E229FDCDFA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84168" y="829055"/>
            <a:ext cx="874716" cy="874716"/>
          </a:xfrm>
          <a:prstGeom prst="rect">
            <a:avLst/>
          </a:prstGeom>
        </p:spPr>
      </p:pic>
      <p:pic>
        <p:nvPicPr>
          <p:cNvPr id="162" name="Рисунок 161">
            <a:extLst>
              <a:ext uri="{FF2B5EF4-FFF2-40B4-BE49-F238E27FC236}">
                <a16:creationId xmlns:a16="http://schemas.microsoft.com/office/drawing/2014/main" id="{EE134E81-80F0-497F-B6D3-AA9EF79055A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86662" y="881136"/>
            <a:ext cx="874716" cy="874716"/>
          </a:xfrm>
          <a:prstGeom prst="rect">
            <a:avLst/>
          </a:prstGeom>
        </p:spPr>
      </p:pic>
      <p:pic>
        <p:nvPicPr>
          <p:cNvPr id="163" name="Рисунок 162">
            <a:extLst>
              <a:ext uri="{FF2B5EF4-FFF2-40B4-BE49-F238E27FC236}">
                <a16:creationId xmlns:a16="http://schemas.microsoft.com/office/drawing/2014/main" id="{537FFE79-27BB-4670-8305-3C431018708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030796">
            <a:off x="7012703" y="1101461"/>
            <a:ext cx="896287" cy="896287"/>
          </a:xfrm>
          <a:prstGeom prst="rect">
            <a:avLst/>
          </a:prstGeom>
        </p:spPr>
      </p:pic>
      <p:pic>
        <p:nvPicPr>
          <p:cNvPr id="164" name="Рисунок 163">
            <a:extLst>
              <a:ext uri="{FF2B5EF4-FFF2-40B4-BE49-F238E27FC236}">
                <a16:creationId xmlns:a16="http://schemas.microsoft.com/office/drawing/2014/main" id="{0B903F47-F352-475A-901A-C79323C829C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9225373">
            <a:off x="6641299" y="2721064"/>
            <a:ext cx="874716" cy="874716"/>
          </a:xfrm>
          <a:prstGeom prst="rect">
            <a:avLst/>
          </a:prstGeom>
        </p:spPr>
      </p:pic>
      <p:pic>
        <p:nvPicPr>
          <p:cNvPr id="165" name="Рисунок 164">
            <a:extLst>
              <a:ext uri="{FF2B5EF4-FFF2-40B4-BE49-F238E27FC236}">
                <a16:creationId xmlns:a16="http://schemas.microsoft.com/office/drawing/2014/main" id="{DD368530-C260-4C53-BA04-903E1CD4BC2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4365687" y="3205322"/>
            <a:ext cx="874716" cy="874716"/>
          </a:xfrm>
          <a:prstGeom prst="rect">
            <a:avLst/>
          </a:prstGeom>
        </p:spPr>
      </p:pic>
      <p:pic>
        <p:nvPicPr>
          <p:cNvPr id="166" name="Рисунок 165">
            <a:extLst>
              <a:ext uri="{FF2B5EF4-FFF2-40B4-BE49-F238E27FC236}">
                <a16:creationId xmlns:a16="http://schemas.microsoft.com/office/drawing/2014/main" id="{0255EAF6-3622-4899-A0F5-297D6E193DC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9272321">
            <a:off x="1963300" y="3698441"/>
            <a:ext cx="1003778" cy="1003778"/>
          </a:xfrm>
          <a:prstGeom prst="rect">
            <a:avLst/>
          </a:prstGeom>
        </p:spPr>
      </p:pic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01F9180E-20ED-4409-AF42-B4B2B9A3F12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209048">
            <a:off x="1932167" y="5320438"/>
            <a:ext cx="930273" cy="930273"/>
          </a:xfrm>
          <a:prstGeom prst="rect">
            <a:avLst/>
          </a:prstGeom>
        </p:spPr>
      </p:pic>
      <p:pic>
        <p:nvPicPr>
          <p:cNvPr id="168" name="Рисунок 167">
            <a:extLst>
              <a:ext uri="{FF2B5EF4-FFF2-40B4-BE49-F238E27FC236}">
                <a16:creationId xmlns:a16="http://schemas.microsoft.com/office/drawing/2014/main" id="{01C66B69-5B23-4022-BCA3-D50BBA2440B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91134" y="5376716"/>
            <a:ext cx="874716" cy="874716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90601257-7CDF-44B5-AE43-FF62DFBE177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98095" y="5272052"/>
            <a:ext cx="821641" cy="821641"/>
          </a:xfrm>
          <a:prstGeom prst="rect">
            <a:avLst/>
          </a:prstGeom>
        </p:spPr>
      </p:pic>
      <p:sp>
        <p:nvSpPr>
          <p:cNvPr id="14" name="AutoShape 2">
            <a:extLst>
              <a:ext uri="{FF2B5EF4-FFF2-40B4-BE49-F238E27FC236}">
                <a16:creationId xmlns:a16="http://schemas.microsoft.com/office/drawing/2014/main" id="{F5A9C5C3-D3FC-4A52-BAC0-D0D5789E5B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73CE230D-8E0E-4E4D-BBB9-643B3820976F}"/>
              </a:ext>
            </a:extLst>
          </p:cNvPr>
          <p:cNvGrpSpPr/>
          <p:nvPr/>
        </p:nvGrpSpPr>
        <p:grpSpPr>
          <a:xfrm>
            <a:off x="102790" y="5829051"/>
            <a:ext cx="1093531" cy="1017639"/>
            <a:chOff x="110921" y="46441"/>
            <a:chExt cx="497213" cy="505365"/>
          </a:xfrm>
        </p:grpSpPr>
        <p:pic>
          <p:nvPicPr>
            <p:cNvPr id="75" name="Picture 40">
              <a:extLst>
                <a:ext uri="{FF2B5EF4-FFF2-40B4-BE49-F238E27FC236}">
                  <a16:creationId xmlns:a16="http://schemas.microsoft.com/office/drawing/2014/main" id="{99F3078B-62DD-4759-AD4E-69ECEBB877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ABCAD73-74E2-4F2C-86FF-509DAEE0D172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7" name="Скругленный прямоугольник 52">
            <a:extLst>
              <a:ext uri="{FF2B5EF4-FFF2-40B4-BE49-F238E27FC236}">
                <a16:creationId xmlns:a16="http://schemas.microsoft.com/office/drawing/2014/main" id="{96AA44B6-FAC6-456E-AA02-F72E77BE53B1}"/>
              </a:ext>
            </a:extLst>
          </p:cNvPr>
          <p:cNvSpPr/>
          <p:nvPr/>
        </p:nvSpPr>
        <p:spPr>
          <a:xfrm>
            <a:off x="9068234" y="786180"/>
            <a:ext cx="3000798" cy="2431980"/>
          </a:xfrm>
          <a:prstGeom prst="roundRect">
            <a:avLst/>
          </a:prstGeom>
          <a:blipFill>
            <a:blip r:embed="rId1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333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128AE65B-CE28-47DB-89A5-E6FE88AB28CC}"/>
</file>

<file path=customXml/itemProps2.xml><?xml version="1.0" encoding="utf-8"?>
<ds:datastoreItem xmlns:ds="http://schemas.openxmlformats.org/officeDocument/2006/customXml" ds:itemID="{0BA34B0E-D578-4654-8C1F-C1E63776A714}"/>
</file>

<file path=customXml/itemProps3.xml><?xml version="1.0" encoding="utf-8"?>
<ds:datastoreItem xmlns:ds="http://schemas.openxmlformats.org/officeDocument/2006/customXml" ds:itemID="{10CF0C1A-1620-48E7-BFBB-F51FE18E9524}"/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10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17</cp:revision>
  <dcterms:created xsi:type="dcterms:W3CDTF">2026-02-16T18:24:13Z</dcterms:created>
  <dcterms:modified xsi:type="dcterms:W3CDTF">2026-02-23T12:33:56Z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