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BF071-24F3-50C0-B51D-5FD8BC15B047}" v="1" dt="2026-02-23T12:13:02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5" d="100"/>
          <a:sy n="65" d="100"/>
        </p:scale>
        <p:origin x="1258" y="307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sv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-152400" y="-1"/>
            <a:ext cx="12473354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7011322" y="489225"/>
            <a:ext cx="4478743" cy="313850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19B62-6827-F692-6050-22FAA2FE572E}"/>
              </a:ext>
            </a:extLst>
          </p:cNvPr>
          <p:cNvSpPr txBox="1"/>
          <p:nvPr/>
        </p:nvSpPr>
        <p:spPr>
          <a:xfrm>
            <a:off x="7002035" y="1081818"/>
            <a:ext cx="447874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4000" b="1" dirty="0"/>
              <a:t>Uśmiech </a:t>
            </a:r>
            <a:endParaRPr lang="uk-UA" sz="4000" dirty="0"/>
          </a:p>
          <a:p>
            <a:pPr algn="ctr"/>
            <a:r>
              <a:rPr lang="pl-PL" sz="4000" i="1" dirty="0"/>
              <a:t> uśmiechnij się nie pokazując zębów.</a:t>
            </a:r>
            <a:endParaRPr lang="pl-PL" sz="4000" dirty="0"/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7" name="Рисунок 6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A8173B68-E86E-EB80-6CBC-4BF8D00C97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2809" r="3366" b="3370"/>
          <a:stretch/>
        </p:blipFill>
        <p:spPr>
          <a:xfrm>
            <a:off x="791698" y="806150"/>
            <a:ext cx="4597414" cy="441097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3" name="Рисунок 12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F15599D2-F67B-1E99-B2B7-D555F89BB3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3954" r="6955" b="4051"/>
          <a:stretch/>
        </p:blipFill>
        <p:spPr>
          <a:xfrm>
            <a:off x="791697" y="801278"/>
            <a:ext cx="4597415" cy="4396902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383EA5-5D5A-7875-41A0-4648760CEBA5}"/>
              </a:ext>
            </a:extLst>
          </p:cNvPr>
          <p:cNvSpPr txBox="1"/>
          <p:nvPr/>
        </p:nvSpPr>
        <p:spPr>
          <a:xfrm>
            <a:off x="7020610" y="1106299"/>
            <a:ext cx="447874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i="1" dirty="0"/>
              <a:t>Rybka</a:t>
            </a:r>
            <a:endParaRPr lang="uk-UA" sz="4000" b="1" i="1" dirty="0"/>
          </a:p>
          <a:p>
            <a:pPr algn="ctr"/>
            <a:r>
              <a:rPr lang="en-US" sz="4000" i="1" dirty="0" err="1"/>
              <a:t>wyślij</a:t>
            </a:r>
            <a:r>
              <a:rPr lang="en-US" sz="4000" i="1" dirty="0"/>
              <a:t> 5 </a:t>
            </a:r>
            <a:r>
              <a:rPr lang="en-US" sz="4000" i="1" dirty="0" err="1"/>
              <a:t>buziaków</a:t>
            </a:r>
            <a:r>
              <a:rPr lang="en-US" sz="4000" i="1" dirty="0"/>
              <a:t>.</a:t>
            </a:r>
            <a:endParaRPr lang="en-US" sz="4000" dirty="0"/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0311F422-F1C6-D5B4-B066-BF9702B225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791697" y="838274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703513-FA41-D402-B6E6-60A674DC721F}"/>
              </a:ext>
            </a:extLst>
          </p:cNvPr>
          <p:cNvSpPr txBox="1"/>
          <p:nvPr/>
        </p:nvSpPr>
        <p:spPr>
          <a:xfrm>
            <a:off x="6980239" y="1083685"/>
            <a:ext cx="447874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4000" b="1" i="1" dirty="0"/>
              <a:t>Lew</a:t>
            </a:r>
            <a:r>
              <a:rPr lang="pl-PL" sz="3600" i="1" dirty="0"/>
              <a:t> </a:t>
            </a:r>
            <a:endParaRPr lang="uk-UA" sz="3600" i="1" dirty="0"/>
          </a:p>
          <a:p>
            <a:pPr algn="ctr"/>
            <a:r>
              <a:rPr lang="pl-PL" sz="3600" i="1" dirty="0"/>
              <a:t> ziewaj jak lew, otwórz szeroko buzię.</a:t>
            </a:r>
            <a:endParaRPr lang="pl-PL" sz="3600" dirty="0"/>
          </a:p>
        </p:txBody>
      </p:sp>
      <p:pic>
        <p:nvPicPr>
          <p:cNvPr id="20" name="Рисунок 19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943990E-7F9A-E3DE-5770-EC6D9FE3C8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791696" y="817176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FE6D6E-15B9-BCD7-75CB-D638B153DF52}"/>
              </a:ext>
            </a:extLst>
          </p:cNvPr>
          <p:cNvSpPr txBox="1"/>
          <p:nvPr/>
        </p:nvSpPr>
        <p:spPr>
          <a:xfrm>
            <a:off x="7015316" y="406576"/>
            <a:ext cx="4478742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sz="3200" dirty="0">
              <a:latin typeface="Comic Sans MS" panose="030F0702030302020204" pitchFamily="66" charset="0"/>
            </a:endParaRPr>
          </a:p>
          <a:p>
            <a:pPr algn="ctr"/>
            <a:r>
              <a:rPr lang="pl-PL" sz="2800" b="1" i="1" dirty="0"/>
              <a:t>Szczoteczka</a:t>
            </a:r>
            <a:endParaRPr lang="uk-UA" sz="2800" b="1" i="1" dirty="0"/>
          </a:p>
          <a:p>
            <a:pPr algn="ctr"/>
            <a:r>
              <a:rPr lang="pl-PL" sz="2800" i="1" dirty="0"/>
              <a:t>starannie czubkiem języka czyścimy każdego zęba u góry (powolne ruchu, każdego zęba czyścimy jakby pędzelkiem góra-dół).</a:t>
            </a:r>
            <a:endParaRPr lang="ru-UA" sz="400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788D1BA4-3744-DA33-AAF3-EF32385AE3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1695" y="816911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EF7FF72-7D6C-ED1E-8032-3AF0EBED8E5D}"/>
              </a:ext>
            </a:extLst>
          </p:cNvPr>
          <p:cNvSpPr txBox="1"/>
          <p:nvPr/>
        </p:nvSpPr>
        <p:spPr>
          <a:xfrm>
            <a:off x="7050517" y="458969"/>
            <a:ext cx="4478742" cy="29854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pl-PL" sz="3200" b="1" i="1" dirty="0"/>
              <a:t>Filiżanka</a:t>
            </a:r>
            <a:endParaRPr lang="uk-UA" sz="3200" b="1" i="1" dirty="0"/>
          </a:p>
          <a:p>
            <a:pPr algn="ctr"/>
            <a:endParaRPr lang="uk-UA" sz="3200" b="1" i="1" dirty="0"/>
          </a:p>
          <a:p>
            <a:pPr algn="ctr"/>
            <a:r>
              <a:rPr lang="pl-PL" sz="3200" i="1" dirty="0"/>
              <a:t> unosimy czubek języka, oraz boki, tworzymy miseczkę.</a:t>
            </a:r>
            <a:endParaRPr lang="ru-UA" sz="4400" dirty="0">
              <a:latin typeface="Comic Sans MS" panose="030F0702030302020204" pitchFamily="66" charset="0"/>
            </a:endParaRPr>
          </a:p>
        </p:txBody>
      </p:sp>
      <p:pic>
        <p:nvPicPr>
          <p:cNvPr id="28" name="Рисунок 27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A329BDFF-A3B3-CB81-93D1-9C2BA15FBDE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791694" y="796139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0CD09D-32B0-2B47-5156-A0CF0ABBB60F}"/>
              </a:ext>
            </a:extLst>
          </p:cNvPr>
          <p:cNvSpPr txBox="1"/>
          <p:nvPr/>
        </p:nvSpPr>
        <p:spPr>
          <a:xfrm>
            <a:off x="6945038" y="1059911"/>
            <a:ext cx="4478742" cy="1877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i="1" dirty="0" err="1"/>
              <a:t>Dżem</a:t>
            </a:r>
            <a:endParaRPr lang="uk-UA" sz="3600" b="1" i="1" dirty="0"/>
          </a:p>
          <a:p>
            <a:pPr algn="ctr"/>
            <a:r>
              <a:rPr lang="en-US" sz="3600" i="1" dirty="0"/>
              <a:t> </a:t>
            </a:r>
            <a:r>
              <a:rPr lang="en-US" sz="3600" i="1" dirty="0" err="1"/>
              <a:t>oblizujemy</a:t>
            </a:r>
            <a:r>
              <a:rPr lang="en-US" sz="3600" i="1" dirty="0"/>
              <a:t> </a:t>
            </a:r>
            <a:r>
              <a:rPr lang="en-US" sz="3600" i="1" dirty="0" err="1"/>
              <a:t>górną</a:t>
            </a:r>
            <a:r>
              <a:rPr lang="en-US" sz="3600" i="1" dirty="0"/>
              <a:t> </a:t>
            </a:r>
            <a:r>
              <a:rPr lang="en-US" sz="3600" i="1" dirty="0" err="1"/>
              <a:t>wargę</a:t>
            </a:r>
            <a:r>
              <a:rPr lang="en-US" sz="3600" i="1" dirty="0"/>
              <a:t>.</a:t>
            </a:r>
            <a:r>
              <a:rPr lang="ru-RU" sz="4400" dirty="0">
                <a:latin typeface="Comic Sans MS" panose="030F0702030302020204" pitchFamily="66" charset="0"/>
              </a:rPr>
              <a:t>.</a:t>
            </a:r>
            <a:endParaRPr lang="ru-UA" sz="4400" dirty="0">
              <a:latin typeface="Comic Sans MS" panose="030F0702030302020204" pitchFamily="66" charset="0"/>
            </a:endParaRPr>
          </a:p>
        </p:txBody>
      </p:sp>
      <p:pic>
        <p:nvPicPr>
          <p:cNvPr id="31" name="Рисунок 3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A3FDF04A-D94F-D8F9-1572-6E3C8D1202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791693" y="792098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5CC8D38-3FAC-4F13-CC37-A0B2EC03E793}"/>
              </a:ext>
            </a:extLst>
          </p:cNvPr>
          <p:cNvSpPr txBox="1"/>
          <p:nvPr/>
        </p:nvSpPr>
        <p:spPr>
          <a:xfrm>
            <a:off x="7057131" y="681484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b="1" i="1" dirty="0"/>
              <a:t>Akordeon</a:t>
            </a:r>
            <a:endParaRPr lang="uk-UA" sz="2800" b="1" i="1" dirty="0"/>
          </a:p>
          <a:p>
            <a:pPr algn="ctr"/>
            <a:endParaRPr lang="uk-UA" sz="2800" b="1" i="1" dirty="0"/>
          </a:p>
          <a:p>
            <a:pPr algn="ctr"/>
            <a:r>
              <a:rPr lang="pl-PL" sz="2800" i="1" dirty="0"/>
              <a:t> ustaw szeroki język na wałku dziąsłowym. Otwieraj i zamykaj usta bez poruszania językiem.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1DC36-46F8-F46D-8A07-C2E180893DAC}"/>
              </a:ext>
            </a:extLst>
          </p:cNvPr>
          <p:cNvSpPr txBox="1"/>
          <p:nvPr/>
        </p:nvSpPr>
        <p:spPr>
          <a:xfrm>
            <a:off x="7121949" y="790203"/>
            <a:ext cx="447874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/>
              </a:rPr>
              <a:t>Kobra</a:t>
            </a:r>
            <a:endParaRPr lang="ru-RU" sz="2400" b="1" dirty="0" err="1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/>
              </a:rPr>
              <a:t>Uśmiechając</a:t>
            </a:r>
            <a:r>
              <a:rPr lang="ru-RU" sz="2400" dirty="0">
                <a:latin typeface="Comic Sans MS"/>
              </a:rPr>
              <a:t> </a:t>
            </a:r>
            <a:r>
              <a:rPr lang="ru-RU" sz="2400" dirty="0" err="1">
                <a:latin typeface="Comic Sans MS"/>
              </a:rPr>
              <a:t>się</a:t>
            </a:r>
            <a:r>
              <a:rPr lang="ru-RU" sz="2400" dirty="0">
                <a:latin typeface="Comic Sans MS"/>
              </a:rPr>
              <a:t>, </a:t>
            </a:r>
            <a:r>
              <a:rPr lang="ru-RU" sz="2400" dirty="0" err="1">
                <a:latin typeface="Comic Sans MS"/>
              </a:rPr>
              <a:t>przyssij</a:t>
            </a:r>
            <a:r>
              <a:rPr lang="ru-RU" sz="2400" dirty="0">
                <a:latin typeface="Comic Sans MS"/>
              </a:rPr>
              <a:t> </a:t>
            </a:r>
            <a:r>
              <a:rPr lang="ru-RU" sz="2400" dirty="0" err="1">
                <a:latin typeface="Comic Sans MS"/>
              </a:rPr>
              <a:t>szeroki</a:t>
            </a:r>
            <a:r>
              <a:rPr lang="ru-RU" sz="2400" dirty="0">
                <a:latin typeface="Comic Sans MS"/>
              </a:rPr>
              <a:t> </a:t>
            </a:r>
            <a:r>
              <a:rPr lang="ru-RU" sz="2400" dirty="0" err="1">
                <a:latin typeface="Comic Sans MS"/>
              </a:rPr>
              <a:t>język</a:t>
            </a:r>
            <a:r>
              <a:rPr lang="ru-RU" sz="2400" dirty="0">
                <a:latin typeface="Comic Sans MS"/>
              </a:rPr>
              <a:t>. Bez opuszczania języka, otwórz i zamknij usta. Usta powinny być w uśmiechu!</a:t>
            </a:r>
            <a:endParaRPr lang="ru-RU" sz="2400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35" name="Рисунок 34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B25426A2-DE48-A2FC-88BF-6840AF0E873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791693" y="814255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41FCD6-58FC-73DC-7CA8-07C5D3FEA88A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27932BBE-7887-C79C-7589-BA02ED31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7C890556-FF0F-6D93-D48C-B49FAF8C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91AFB68E-1225-52BF-8E46-66115A12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E6A8E706-9229-B006-43F5-83062B0E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57BB317C-F52B-966E-583E-C400692A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07F98598-95A9-3D9B-CED8-FBF10862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9552BA94-3F5C-87F2-2148-2E7F0E74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BBEB15A2-F6D0-19C4-0287-9B9A416E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AF7E0CB-5DCE-0F13-31ED-D3AFA165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9B7D6214-6491-BEA8-D245-C84C4DF2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7B6B9E36-1D2A-4FDA-F87A-13F3833F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275C3541-578A-9E81-2F48-07EC6C81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E74AE2E-7D77-1B54-066C-6C745C05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55A0C722-303D-E754-E13C-A1F428E2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E9825E7C-7EA0-0C26-B45C-4075C7FB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152B6A7-4CC3-8B35-3C70-0CAE0543ED2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BFCDF86F-4C08-B0F0-86DF-ECE6D92430F6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Секундомер 75% со сплошной заливкой">
              <a:extLst>
                <a:ext uri="{FF2B5EF4-FFF2-40B4-BE49-F238E27FC236}">
                  <a16:creationId xmlns:a16="http://schemas.microsoft.com/office/drawing/2014/main" id="{12289C11-78F3-C312-C03C-0C260F55C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8" y="13602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5" grpId="0"/>
      <p:bldP spid="15" grpId="1"/>
      <p:bldP spid="18" grpId="0"/>
      <p:bldP spid="18" grpId="1"/>
      <p:bldP spid="22" grpId="0"/>
      <p:bldP spid="22" grpId="1"/>
      <p:bldP spid="26" grpId="0"/>
      <p:bldP spid="26" grpId="1"/>
      <p:bldP spid="29" grpId="0"/>
      <p:bldP spid="29" grpId="1"/>
      <p:bldP spid="32" grpId="0"/>
      <p:bldP spid="32" grpId="1"/>
      <p:bldP spid="33" grpId="0"/>
      <p:bldP spid="3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9DE577-7954-4DF1-8C3C-044BDEDBCEE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4284220-C320-47BA-8EAF-CDBC8514FE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275CF1-21DF-4A6D-B662-A6FA235F0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103</Words>
  <Application>Microsoft Office PowerPoint</Application>
  <PresentationFormat>Широкий екран</PresentationFormat>
  <Paragraphs>22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Анастасія Сомова</cp:lastModifiedBy>
  <cp:revision>32</cp:revision>
  <dcterms:created xsi:type="dcterms:W3CDTF">2024-05-03T09:09:01Z</dcterms:created>
  <dcterms:modified xsi:type="dcterms:W3CDTF">2026-02-23T12:22:19Z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