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8B266-76D4-4905-8780-A720AB9D7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67F05E-B048-4BAD-A77E-9DBC3A73D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A375CF-5FBE-4B54-B6E1-4359F5C8D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01D84B-A2F0-44EC-B47A-407A63FF4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73EE97-36A7-44ED-952B-4B9D42B36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605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6B173-B139-4E0E-9652-69EDDD61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8441AA-1AB8-4C24-B067-28F3D352C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2FE7AC-3C0F-4D9A-8665-77C8CEF1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2035C8-C545-47DD-96E4-0D0CA97D2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640A5F-C958-4831-8246-5721310A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851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BB45DE-DFFE-4CF7-811F-E35536B4DD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2F064E-BFB4-4B36-8F6E-84C769036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60EF1F-56FE-4A3F-B590-8EEA71836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E980B9-CA5C-467E-8981-433DBAD58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0C8EB1-C1AF-49CA-AC5F-C37C6D63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62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978D5A-1C6D-479A-8661-17E9D94AA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5738CF-1D5B-415A-8B75-115010E4B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D615D-499F-4882-A490-E9AC6558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9B6C44-7C73-4BC1-8E51-BCB207943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A810B-B236-4A9E-98C7-DAFA062DD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594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E1DB0-41CA-46E0-BEFC-262CD9E57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AF9092-9DFA-4531-BD95-DFAB78780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9BCFFD-EEAB-4EA8-B741-F5CDEF696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0A7AC2-20BD-4265-ACA8-D85971134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D6313B-30A3-4016-A65E-FE11F6E17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11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C4726-B147-4564-B687-B559CC3C2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DA6DD9-26C4-4C54-B988-57D648EAA2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642E95-6180-486C-9FE9-70942F11B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219448-C2D3-49F4-BD00-828EF9442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7561C5-FDBB-43B5-88FF-089934EA8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A41271-98AC-4D8F-9C89-0B71E7CD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45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6AA3DA-FCCB-4745-99C3-2A1FD673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007932-DD60-497E-8B46-F1717286C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DD6826-C057-4D84-BF2C-EF7B59EEC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A45617-2F9F-4609-8352-77A236F885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B56D4D9-B643-41F7-847C-EDB0F12DEA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678B4B6-1590-4100-9220-791CF522B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D291F4-845A-4B44-8967-C6F4285D7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299F683-EBF1-4F81-9791-037ACC86A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27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1FE39-7179-4DA9-A2B9-042EBD019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6B87E03-7EC7-4C41-B01C-D2CA5C515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6A4BFC-27B2-4F25-A96D-C367A0434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CBA91D9-9668-494A-860E-CBD061F9A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095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2DB6755-EE62-4F4A-8BCC-FD02876FB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794F6A8-60BD-4EA9-A143-40DFF024F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EA41018-B906-4066-9B7D-D0F7A936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888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DD8F9-76F0-425A-AF5C-FEE62680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C3AC06-9988-4B2F-8A34-FFBBEDD8F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812A48-870C-4805-92AF-AE3002F06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D27A4B-234C-46B7-9718-DA69AFC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20986D-9DC8-4252-A6CD-4C9D41FE6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B0F291-2E52-4E71-BF9F-58AE838F6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350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90AC4-7A96-4991-BB8D-EA720F30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67127F-C306-4A12-8AB7-EF2F1DF4EE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5BA968-78C0-4C28-B277-3FC84D1B9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30C600-32C3-4FB5-BD88-517EC3F3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9B9823-8338-497E-AD33-4D70AD808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808A1B-1012-48E2-81C5-D33CE654B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46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056CE-BE10-4F7A-AAD1-F36A2AD29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30CF7-2BC9-486F-AE51-E6C827A91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FB661C-F676-4F0E-B178-59AF358E45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4D84D-81EE-47DA-B17B-D5D2640B01C1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DC3E4-14AC-4093-9C80-F7DCE97514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145C27-1FED-4FA7-BD2A-4985C442A3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53CFA-CDBF-4077-B9AC-5A87A9222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79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34" Type="http://schemas.openxmlformats.org/officeDocument/2006/relationships/image" Target="../media/image33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5A0492-6519-48B8-8F01-A413A45E4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750B202-E183-4173-AEC6-BE353499218A}"/>
              </a:ext>
            </a:extLst>
          </p:cNvPr>
          <p:cNvSpPr/>
          <p:nvPr/>
        </p:nvSpPr>
        <p:spPr>
          <a:xfrm>
            <a:off x="1767269" y="252888"/>
            <a:ext cx="6231116" cy="59842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CDC6B1-12BD-4D72-B026-4061E5084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923" y="3226897"/>
            <a:ext cx="3246120" cy="32461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D06008-C680-4986-AD31-4CEBBDFFB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762654" y="661263"/>
            <a:ext cx="4346044" cy="491923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D6FC37F-1CD7-4F06-9CD5-A283C6E89561}"/>
              </a:ext>
            </a:extLst>
          </p:cNvPr>
          <p:cNvGrpSpPr/>
          <p:nvPr/>
        </p:nvGrpSpPr>
        <p:grpSpPr>
          <a:xfrm>
            <a:off x="84201" y="5882073"/>
            <a:ext cx="1093531" cy="1017639"/>
            <a:chOff x="110921" y="46441"/>
            <a:chExt cx="497213" cy="505365"/>
          </a:xfrm>
        </p:grpSpPr>
        <p:pic>
          <p:nvPicPr>
            <p:cNvPr id="13" name="Picture 40">
              <a:extLst>
                <a:ext uri="{FF2B5EF4-FFF2-40B4-BE49-F238E27FC236}">
                  <a16:creationId xmlns:a16="http://schemas.microsoft.com/office/drawing/2014/main" id="{A6D5427C-3EAF-4E7E-AA4E-9027BDD30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5014DE-9860-4375-B8E9-E7343059C7FD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Скругленный прямоугольник 52">
            <a:extLst>
              <a:ext uri="{FF2B5EF4-FFF2-40B4-BE49-F238E27FC236}">
                <a16:creationId xmlns:a16="http://schemas.microsoft.com/office/drawing/2014/main" id="{07BE8060-0DD8-4D25-89CA-6D8C389E8603}"/>
              </a:ext>
            </a:extLst>
          </p:cNvPr>
          <p:cNvSpPr/>
          <p:nvPr/>
        </p:nvSpPr>
        <p:spPr>
          <a:xfrm>
            <a:off x="3207569" y="3977332"/>
            <a:ext cx="1344336" cy="1647039"/>
          </a:xfrm>
          <a:prstGeom prst="round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Скругленный прямоугольник 52">
            <a:extLst>
              <a:ext uri="{FF2B5EF4-FFF2-40B4-BE49-F238E27FC236}">
                <a16:creationId xmlns:a16="http://schemas.microsoft.com/office/drawing/2014/main" id="{E664C456-3699-41D3-803B-CD18A01448C1}"/>
              </a:ext>
            </a:extLst>
          </p:cNvPr>
          <p:cNvSpPr/>
          <p:nvPr/>
        </p:nvSpPr>
        <p:spPr>
          <a:xfrm>
            <a:off x="3409689" y="4303906"/>
            <a:ext cx="770545" cy="817607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9514252-B82F-46F5-82B8-739851AF05F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2734" r="2734"/>
          <a:stretch/>
        </p:blipFill>
        <p:spPr>
          <a:xfrm>
            <a:off x="2969267" y="728400"/>
            <a:ext cx="3980382" cy="479501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4178467-274D-46CD-AAEA-2C332778634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808" b="6529"/>
          <a:stretch/>
        </p:blipFill>
        <p:spPr>
          <a:xfrm>
            <a:off x="3286408" y="715981"/>
            <a:ext cx="3552980" cy="456179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05FCC6F-1CE5-4BCE-9C51-41BB61C720D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221" r="5221"/>
          <a:stretch/>
        </p:blipFill>
        <p:spPr>
          <a:xfrm>
            <a:off x="3053284" y="652090"/>
            <a:ext cx="3888556" cy="487132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8768E28-06A4-4AB2-BEAC-DC40987588B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2734" r="2734"/>
          <a:stretch/>
        </p:blipFill>
        <p:spPr>
          <a:xfrm>
            <a:off x="3029916" y="844177"/>
            <a:ext cx="3888556" cy="468439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8706D03-F9B5-4F31-A1BD-CCA978D081F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1966" r="1966"/>
          <a:stretch/>
        </p:blipFill>
        <p:spPr>
          <a:xfrm>
            <a:off x="2879057" y="532591"/>
            <a:ext cx="4261777" cy="505195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A7B1124-2D59-4784-A1C0-807B3518866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1966" r="1966"/>
          <a:stretch/>
        </p:blipFill>
        <p:spPr>
          <a:xfrm>
            <a:off x="2909772" y="620872"/>
            <a:ext cx="4175579" cy="494977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C332A43-9C17-4F06-A408-38D9DD60D68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1966" r="1966"/>
          <a:stretch/>
        </p:blipFill>
        <p:spPr>
          <a:xfrm>
            <a:off x="2892185" y="328450"/>
            <a:ext cx="4261777" cy="525962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FC71A32-6139-47D2-B8E3-66612626B25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t="-493" b="10871"/>
          <a:stretch/>
        </p:blipFill>
        <p:spPr>
          <a:xfrm>
            <a:off x="3594229" y="1016562"/>
            <a:ext cx="3056321" cy="414905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0E9E5B2-0725-4FEF-82D7-694C0381519D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 t="-2025" b="5595"/>
          <a:stretch/>
        </p:blipFill>
        <p:spPr>
          <a:xfrm>
            <a:off x="2904625" y="555783"/>
            <a:ext cx="3732667" cy="48043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F3391B8-73D2-4795-BE66-4F27D6D8401D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 t="5595" b="5595"/>
          <a:stretch/>
        </p:blipFill>
        <p:spPr>
          <a:xfrm>
            <a:off x="2920213" y="917621"/>
            <a:ext cx="3732667" cy="442473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1E31CD2-57C4-4EFD-AD4E-238D68D95D19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 t="3801" b="3801"/>
          <a:stretch/>
        </p:blipFill>
        <p:spPr>
          <a:xfrm>
            <a:off x="2894055" y="846703"/>
            <a:ext cx="3732667" cy="4603468"/>
          </a:xfrm>
          <a:prstGeom prst="rect">
            <a:avLst/>
          </a:prstGeom>
        </p:spPr>
      </p:pic>
      <p:sp>
        <p:nvSpPr>
          <p:cNvPr id="15" name="Скругленный прямоугольник 52">
            <a:extLst>
              <a:ext uri="{FF2B5EF4-FFF2-40B4-BE49-F238E27FC236}">
                <a16:creationId xmlns:a16="http://schemas.microsoft.com/office/drawing/2014/main" id="{C4FB9065-C8A5-44DC-B7DE-E836B650D549}"/>
              </a:ext>
            </a:extLst>
          </p:cNvPr>
          <p:cNvSpPr/>
          <p:nvPr/>
        </p:nvSpPr>
        <p:spPr>
          <a:xfrm>
            <a:off x="3045374" y="1193939"/>
            <a:ext cx="3708321" cy="2997809"/>
          </a:xfrm>
          <a:prstGeom prst="roundRect">
            <a:avLst/>
          </a:prstGeom>
          <a:blipFill>
            <a:blip r:embed="rId3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20148F1-59D4-43FC-8339-D747649FF156}"/>
              </a:ext>
            </a:extLst>
          </p:cNvPr>
          <p:cNvGrpSpPr/>
          <p:nvPr/>
        </p:nvGrpSpPr>
        <p:grpSpPr>
          <a:xfrm>
            <a:off x="3174630" y="5026728"/>
            <a:ext cx="1185233" cy="1170960"/>
            <a:chOff x="322285" y="-174563"/>
            <a:chExt cx="545179" cy="62067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3F6A3B-C56F-479C-B3A4-13102CD4C719}"/>
                </a:ext>
              </a:extLst>
            </p:cNvPr>
            <p:cNvSpPr txBox="1"/>
            <p:nvPr/>
          </p:nvSpPr>
          <p:spPr>
            <a:xfrm>
              <a:off x="497907" y="66398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40">
              <a:extLst>
                <a:ext uri="{FF2B5EF4-FFF2-40B4-BE49-F238E27FC236}">
                  <a16:creationId xmlns:a16="http://schemas.microsoft.com/office/drawing/2014/main" id="{BDB3D558-57CB-4CEB-95A2-F5D5F98620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 l="9506" t="10476" r="12422" b="25142"/>
            <a:stretch/>
          </p:blipFill>
          <p:spPr bwMode="auto">
            <a:xfrm>
              <a:off x="322285" y="-174563"/>
              <a:ext cx="545179" cy="620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77D63E6-084A-4B97-876E-1F7E88B57EAB}"/>
              </a:ext>
            </a:extLst>
          </p:cNvPr>
          <p:cNvGrpSpPr/>
          <p:nvPr/>
        </p:nvGrpSpPr>
        <p:grpSpPr>
          <a:xfrm>
            <a:off x="5477109" y="5091699"/>
            <a:ext cx="1226853" cy="1021094"/>
            <a:chOff x="410417" y="-131965"/>
            <a:chExt cx="567840" cy="529673"/>
          </a:xfrm>
        </p:grpSpPr>
        <p:pic>
          <p:nvPicPr>
            <p:cNvPr id="25" name="Picture 40">
              <a:extLst>
                <a:ext uri="{FF2B5EF4-FFF2-40B4-BE49-F238E27FC236}">
                  <a16:creationId xmlns:a16="http://schemas.microsoft.com/office/drawing/2014/main" id="{A81494F6-0BBA-4699-B2CC-F012E0349C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rcRect l="13134" t="15869" r="10563" b="29359"/>
            <a:stretch/>
          </p:blipFill>
          <p:spPr bwMode="auto">
            <a:xfrm>
              <a:off x="410417" y="-131965"/>
              <a:ext cx="567840" cy="529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94ADA5-5C03-4030-91C1-212FCF45FCCF}"/>
                </a:ext>
              </a:extLst>
            </p:cNvPr>
            <p:cNvSpPr txBox="1"/>
            <p:nvPr/>
          </p:nvSpPr>
          <p:spPr>
            <a:xfrm>
              <a:off x="462883" y="65414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99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7" grpId="0" animBg="1"/>
      <p:bldP spid="27" grpId="1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CDBF808-9731-445B-8DE5-F0EBD47D7737}"/>
</file>

<file path=customXml/itemProps2.xml><?xml version="1.0" encoding="utf-8"?>
<ds:datastoreItem xmlns:ds="http://schemas.openxmlformats.org/officeDocument/2006/customXml" ds:itemID="{8BCA6EEB-A870-41EA-8BF5-3B1283D62C52}"/>
</file>

<file path=customXml/itemProps3.xml><?xml version="1.0" encoding="utf-8"?>
<ds:datastoreItem xmlns:ds="http://schemas.openxmlformats.org/officeDocument/2006/customXml" ds:itemID="{31F3FC4A-3388-45C3-A52D-6E38E2C9C10A}"/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32</cp:revision>
  <dcterms:created xsi:type="dcterms:W3CDTF">2026-01-28T11:38:36Z</dcterms:created>
  <dcterms:modified xsi:type="dcterms:W3CDTF">2026-02-23T12:19:30Z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