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1687399" y="252888"/>
            <a:ext cx="6231116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23" y="3226897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62654" y="661263"/>
            <a:ext cx="4346044" cy="49192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207569" y="3977332"/>
            <a:ext cx="1344336" cy="1647039"/>
          </a:xfrm>
          <a:prstGeom prst="round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409689" y="4303906"/>
            <a:ext cx="770545" cy="81760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34" r="2734"/>
          <a:stretch/>
        </p:blipFill>
        <p:spPr>
          <a:xfrm>
            <a:off x="2969267" y="728400"/>
            <a:ext cx="3980382" cy="47950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08" b="6529"/>
          <a:stretch/>
        </p:blipFill>
        <p:spPr>
          <a:xfrm>
            <a:off x="3286408" y="715981"/>
            <a:ext cx="3552980" cy="45617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221" r="5221"/>
          <a:stretch/>
        </p:blipFill>
        <p:spPr>
          <a:xfrm>
            <a:off x="3053284" y="652090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734" r="2734"/>
          <a:stretch/>
        </p:blipFill>
        <p:spPr>
          <a:xfrm>
            <a:off x="3029916" y="844177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966" r="1966"/>
          <a:stretch/>
        </p:blipFill>
        <p:spPr>
          <a:xfrm>
            <a:off x="2879057" y="532591"/>
            <a:ext cx="4261777" cy="50519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966" r="1966"/>
          <a:stretch/>
        </p:blipFill>
        <p:spPr>
          <a:xfrm>
            <a:off x="2909772" y="620872"/>
            <a:ext cx="4175579" cy="49497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966" r="1966"/>
          <a:stretch/>
        </p:blipFill>
        <p:spPr>
          <a:xfrm>
            <a:off x="2892185" y="328450"/>
            <a:ext cx="4261777" cy="52596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493" b="10871"/>
          <a:stretch/>
        </p:blipFill>
        <p:spPr>
          <a:xfrm>
            <a:off x="3594229" y="1016562"/>
            <a:ext cx="3056321" cy="414905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-2025" b="5595"/>
          <a:stretch/>
        </p:blipFill>
        <p:spPr>
          <a:xfrm>
            <a:off x="2904625" y="555783"/>
            <a:ext cx="3732667" cy="48043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5595" b="5595"/>
          <a:stretch/>
        </p:blipFill>
        <p:spPr>
          <a:xfrm>
            <a:off x="2920213" y="91762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3801" b="3801"/>
          <a:stretch/>
        </p:blipFill>
        <p:spPr>
          <a:xfrm>
            <a:off x="2894055" y="846703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3045374" y="1193939"/>
            <a:ext cx="3708321" cy="2997809"/>
          </a:xfrm>
          <a:prstGeom prst="roundRect">
            <a:avLst/>
          </a:prstGeom>
          <a:blipFill>
            <a:blip r:embed="rId3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74630" y="5017758"/>
            <a:ext cx="1185233" cy="1170960"/>
            <a:chOff x="322285" y="-174563"/>
            <a:chExt cx="545179" cy="6206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97907" y="66398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9506" t="10476" r="12422" b="25142"/>
            <a:stretch/>
          </p:blipFill>
          <p:spPr bwMode="auto">
            <a:xfrm>
              <a:off x="322285" y="-174563"/>
              <a:ext cx="545179" cy="62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5477109" y="5109629"/>
            <a:ext cx="1226853" cy="1021094"/>
            <a:chOff x="410417" y="-131965"/>
            <a:chExt cx="567840" cy="529673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13134" t="15869" r="10563" b="29359"/>
            <a:stretch/>
          </p:blipFill>
          <p:spPr bwMode="auto">
            <a:xfrm>
              <a:off x="410417" y="-131965"/>
              <a:ext cx="567840" cy="52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F5AE941-E5A6-40DF-B9DC-1A4879B5E4DE}"/>
</file>

<file path=customXml/itemProps2.xml><?xml version="1.0" encoding="utf-8"?>
<ds:datastoreItem xmlns:ds="http://schemas.openxmlformats.org/officeDocument/2006/customXml" ds:itemID="{8419AC1E-E39D-4CCB-9F36-B28E113EC4F0}"/>
</file>

<file path=customXml/itemProps3.xml><?xml version="1.0" encoding="utf-8"?>
<ds:datastoreItem xmlns:ds="http://schemas.openxmlformats.org/officeDocument/2006/customXml" ds:itemID="{45A6742A-332D-45CF-88E5-B970E6F4C3E5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31</cp:revision>
  <dcterms:created xsi:type="dcterms:W3CDTF">2026-01-28T11:38:36Z</dcterms:created>
  <dcterms:modified xsi:type="dcterms:W3CDTF">2026-02-23T12:17:33Z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