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A0595-8472-AFE0-BF10-2A467AE4ED8E}" v="7" dt="2026-02-23T12:06:09.875"/>
    <p1510:client id="{78AB32AF-DAC7-41BE-2F66-004C117DC8F5}" v="3" dt="2026-02-23T11:57:43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66" d="100"/>
          <a:sy n="66" d="100"/>
        </p:scale>
        <p:origin x="122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/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2875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962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4793" y="4896473"/>
            <a:ext cx="1635687" cy="16845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52733" y="3239166"/>
            <a:ext cx="1394021" cy="1394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244124" y="4897667"/>
            <a:ext cx="1711140" cy="17013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558408" y="4788503"/>
            <a:ext cx="2129075" cy="20020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rcRect l="12693" r="12693"/>
          <a:stretch/>
        </p:blipFill>
        <p:spPr>
          <a:xfrm>
            <a:off x="3726758" y="2628641"/>
            <a:ext cx="1779398" cy="23682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306134" y="2733044"/>
            <a:ext cx="2120390" cy="21594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918070" y="4623356"/>
            <a:ext cx="2263552" cy="2234245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2757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2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7739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0491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184955" y="3935236"/>
            <a:ext cx="2265239" cy="2294547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38226" y="692271"/>
            <a:ext cx="7147289" cy="2424409"/>
            <a:chOff x="4500576" y="692271"/>
            <a:chExt cx="7147289" cy="242440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500576" y="692271"/>
              <a:ext cx="5795869" cy="2348667"/>
              <a:chOff x="4264925" y="467342"/>
              <a:chExt cx="6920205" cy="2804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4264925" y="1184253"/>
                <a:ext cx="1447061" cy="144706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5430902" y="821026"/>
                <a:ext cx="2334243" cy="2275919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9"/>
              <a:srcRect l="7220" r="7220"/>
              <a:stretch/>
            </p:blipFill>
            <p:spPr>
              <a:xfrm>
                <a:off x="7120087" y="467342"/>
                <a:ext cx="2325116" cy="2620480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1"/>
              <a:srcRect/>
              <a:stretch/>
            </p:blipFill>
            <p:spPr>
              <a:xfrm>
                <a:off x="8591518" y="654685"/>
                <a:ext cx="2593612" cy="2616937"/>
              </a:xfrm>
              <a:prstGeom prst="rect">
                <a:avLst/>
              </a:prstGeom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 rot="19440000">
              <a:off x="9376074" y="766736"/>
              <a:ext cx="2271791" cy="2349944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/>
          <a:srcRect l="32402" t="-872" r="34608" b="-2965"/>
          <a:stretch>
            <a:fillRect/>
          </a:stretch>
        </p:blipFill>
        <p:spPr>
          <a:xfrm rot="20040000">
            <a:off x="1310354" y="2808493"/>
            <a:ext cx="728145" cy="23526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813315" y="1191097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789073" y="3135461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288126" y="3197372"/>
            <a:ext cx="3593833" cy="3593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5FDA30-BC30-4B59-9BD4-44C053B91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344915-4EF4-4B6C-B2AA-B66CDE74384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20C3B47B-9FE2-4921-B998-64F8D5381D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Широкий екран</PresentationFormat>
  <Paragraphs>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Анастасія Сомова</cp:lastModifiedBy>
  <cp:revision>59</cp:revision>
  <dcterms:created xsi:type="dcterms:W3CDTF">2024-04-25T10:09:00Z</dcterms:created>
  <dcterms:modified xsi:type="dcterms:W3CDTF">2026-02-23T12:09:59Z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