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B32AF-DAC7-41BE-2F66-004C117DC8F5}" v="3" dt="2026-02-23T11:57:4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modSld">
      <pc:chgData name="Анастасія Сомова" userId="2b3f2ec039135a31" providerId="LiveId" clId="{00DD6A0E-2B95-4E2A-9FD2-E479DD2D9C1C}" dt="2026-02-23T12:03:01.973" v="4" actId="1076"/>
      <pc:docMkLst>
        <pc:docMk/>
      </pc:docMkLst>
      <pc:sldChg chg="modSp mod">
        <pc:chgData name="Анастасія Сомова" userId="2b3f2ec039135a31" providerId="LiveId" clId="{00DD6A0E-2B95-4E2A-9FD2-E479DD2D9C1C}" dt="2026-02-23T12:03:01.973" v="4" actId="1076"/>
        <pc:sldMkLst>
          <pc:docMk/>
          <pc:sldMk cId="0" sldId="257"/>
        </pc:sldMkLst>
        <pc:spChg chg="mod">
          <ac:chgData name="Анастасія Сомова" userId="2b3f2ec039135a31" providerId="LiveId" clId="{00DD6A0E-2B95-4E2A-9FD2-E479DD2D9C1C}" dt="2026-02-23T12:03:01.973" v="4" actId="1076"/>
          <ac:spMkLst>
            <pc:docMk/>
            <pc:sldMk cId="0" sldId="257"/>
            <ac:spMk id="42" creationId="{00000000-0000-0000-0000-000000000000}"/>
          </ac:spMkLst>
        </pc:spChg>
        <pc:picChg chg="mod">
          <ac:chgData name="Анастасія Сомова" userId="2b3f2ec039135a31" providerId="LiveId" clId="{00DD6A0E-2B95-4E2A-9FD2-E479DD2D9C1C}" dt="2026-02-23T12:02:54.931" v="1" actId="1076"/>
          <ac:picMkLst>
            <pc:docMk/>
            <pc:sldMk cId="0" sldId="257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4793" y="4896473"/>
            <a:ext cx="1635687" cy="168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44124" y="4897667"/>
            <a:ext cx="1711140" cy="1701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58408" y="4788503"/>
            <a:ext cx="2129075" cy="2002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rcRect l="12693" r="12693"/>
          <a:stretch/>
        </p:blipFill>
        <p:spPr>
          <a:xfrm>
            <a:off x="3726758" y="2628641"/>
            <a:ext cx="1779398" cy="2368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306134" y="2733044"/>
            <a:ext cx="2120390" cy="21594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18070" y="4623356"/>
            <a:ext cx="2263552" cy="2234245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184955" y="3935236"/>
            <a:ext cx="2265239" cy="229454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692271"/>
            <a:ext cx="7147289" cy="2424409"/>
            <a:chOff x="4500576" y="692271"/>
            <a:chExt cx="7147289" cy="242440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692271"/>
              <a:ext cx="5795869" cy="2348667"/>
              <a:chOff x="4264925" y="467342"/>
              <a:chExt cx="6920205" cy="2804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5430902" y="821026"/>
                <a:ext cx="2334243" cy="227591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9"/>
              <a:srcRect l="7220" r="7220"/>
              <a:stretch/>
            </p:blipFill>
            <p:spPr>
              <a:xfrm>
                <a:off x="7120087" y="467342"/>
                <a:ext cx="2325116" cy="262048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/>
              <a:srcRect/>
              <a:stretch/>
            </p:blipFill>
            <p:spPr>
              <a:xfrm>
                <a:off x="8591518" y="654685"/>
                <a:ext cx="2593612" cy="2616937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 rot="19440000">
              <a:off x="9376074" y="766736"/>
              <a:ext cx="2271791" cy="234994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rot="-1560000">
            <a:off x="555220" y="2799993"/>
            <a:ext cx="2207117" cy="22657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13315" y="119109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14372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21428" y="3005205"/>
            <a:ext cx="3593833" cy="35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3B47B-9FE2-4921-B998-64F8D5381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44915-4EF4-4B6C-B2AA-B66CDE74384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B65FDA30-BC30-4B59-9BD4-44C053B9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49</cp:revision>
  <dcterms:created xsi:type="dcterms:W3CDTF">2024-04-25T10:09:00Z</dcterms:created>
  <dcterms:modified xsi:type="dcterms:W3CDTF">2026-02-23T12:03:03Z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