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B32AF-DAC7-41BE-2F66-004C117DC8F5}" v="3" dt="2026-02-23T11:57:43.9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60" autoAdjust="0"/>
  </p:normalViewPr>
  <p:slideViewPr>
    <p:cSldViewPr snapToGrid="0">
      <p:cViewPr varScale="1">
        <p:scale>
          <a:sx n="74" d="100"/>
          <a:sy n="74" d="100"/>
        </p:scale>
        <p:origin x="13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00CE7-9B5B-4D98-BC69-84FAB7BB11CF}" type="datetimeFigureOut">
              <a:rPr lang="en-US" smtClean="0"/>
              <a:t>2/23/2026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7A75C-DCC3-41C2-ADC6-CA26C31BD77C}" type="slidenum">
              <a:rPr lang="en-US" smtClean="0"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" r="183"/>
          <a:stretch/>
        </p:blipFill>
        <p:spPr>
          <a:xfrm>
            <a:off x="-1083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828759" y="3127820"/>
            <a:ext cx="6934200" cy="357187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809625" y="1171090"/>
            <a:ext cx="6934200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34793" y="4896473"/>
            <a:ext cx="1635687" cy="168453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475998" y="3239166"/>
            <a:ext cx="1394021" cy="139402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244124" y="4897667"/>
            <a:ext cx="1711140" cy="170137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3558408" y="4788503"/>
            <a:ext cx="2129075" cy="200207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/>
          <a:srcRect l="12693" r="12693"/>
          <a:stretch/>
        </p:blipFill>
        <p:spPr>
          <a:xfrm>
            <a:off x="3726758" y="2628641"/>
            <a:ext cx="1779398" cy="236827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5306134" y="2733044"/>
            <a:ext cx="2120390" cy="21594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918070" y="4623356"/>
            <a:ext cx="2263552" cy="2234245"/>
          </a:xfrm>
          <a:prstGeom prst="rect">
            <a:avLst/>
          </a:prstGeom>
        </p:spPr>
      </p:pic>
      <p:sp>
        <p:nvSpPr>
          <p:cNvPr id="29" name="Прямоугольник: скругленные углы 28"/>
          <p:cNvSpPr/>
          <p:nvPr/>
        </p:nvSpPr>
        <p:spPr>
          <a:xfrm>
            <a:off x="3727574" y="118214"/>
            <a:ext cx="4360991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3255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78110"/>
            <a:ext cx="885825" cy="902721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0584"/>
            <a:ext cx="885825" cy="902721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120" y="83058"/>
            <a:ext cx="885825" cy="902721"/>
          </a:xfrm>
          <a:prstGeom prst="rect">
            <a:avLst/>
          </a:prstGeom>
          <a:effectLst/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61" y="7734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14" y="822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67" y="846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7690" y="8058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grpSp>
        <p:nvGrpSpPr>
          <p:cNvPr id="12" name="Группа 11"/>
          <p:cNvGrpSpPr/>
          <p:nvPr/>
        </p:nvGrpSpPr>
        <p:grpSpPr>
          <a:xfrm>
            <a:off x="177390" y="1708606"/>
            <a:ext cx="465921" cy="465921"/>
            <a:chOff x="3739740" y="1708606"/>
            <a:chExt cx="465921" cy="465921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Стрелка: вверх-вниз 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204917" y="4732945"/>
            <a:ext cx="465921" cy="465921"/>
            <a:chOff x="3739740" y="1708606"/>
            <a:chExt cx="465921" cy="465921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Стрелка: вверх-вниз 39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4" name="Рисунок 13"/>
          <p:cNvPicPr>
            <a:picLocks noChangeAspect="1"/>
          </p:cNvPicPr>
          <p:nvPr/>
        </p:nvPicPr>
        <p:blipFill>
          <a:blip r:embed="rId13"/>
          <a:srcRect/>
          <a:stretch/>
        </p:blipFill>
        <p:spPr>
          <a:xfrm>
            <a:off x="6184955" y="3935236"/>
            <a:ext cx="2265239" cy="2294547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938226" y="692271"/>
            <a:ext cx="7147289" cy="2424409"/>
            <a:chOff x="4500576" y="692271"/>
            <a:chExt cx="7147289" cy="2424409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4500576" y="692271"/>
              <a:ext cx="5795869" cy="2348667"/>
              <a:chOff x="4264925" y="467342"/>
              <a:chExt cx="6920205" cy="2804280"/>
            </a:xfrm>
          </p:grpSpPr>
          <p:pic>
            <p:nvPicPr>
              <p:cNvPr id="23" name="Рисунок 22"/>
              <p:cNvPicPr>
                <a:picLocks noChangeAspect="1"/>
              </p:cNvPicPr>
              <p:nvPr/>
            </p:nvPicPr>
            <p:blipFill>
              <a:blip r:embed="rId6"/>
              <a:srcRect/>
              <a:stretch/>
            </p:blipFill>
            <p:spPr>
              <a:xfrm>
                <a:off x="4264925" y="1184253"/>
                <a:ext cx="1447061" cy="1447060"/>
              </a:xfrm>
              <a:prstGeom prst="rect">
                <a:avLst/>
              </a:prstGeom>
            </p:spPr>
          </p:pic>
          <p:pic>
            <p:nvPicPr>
              <p:cNvPr id="24" name="Рисунок 23"/>
              <p:cNvPicPr>
                <a:picLocks noChangeAspect="1"/>
              </p:cNvPicPr>
              <p:nvPr/>
            </p:nvPicPr>
            <p:blipFill>
              <a:blip r:embed="rId8"/>
              <a:srcRect/>
              <a:stretch/>
            </p:blipFill>
            <p:spPr>
              <a:xfrm>
                <a:off x="5430902" y="821026"/>
                <a:ext cx="2334243" cy="2275919"/>
              </a:xfrm>
              <a:prstGeom prst="rect">
                <a:avLst/>
              </a:prstGeom>
            </p:spPr>
          </p:pic>
          <p:pic>
            <p:nvPicPr>
              <p:cNvPr id="25" name="Рисунок 24"/>
              <p:cNvPicPr>
                <a:picLocks noChangeAspect="1"/>
              </p:cNvPicPr>
              <p:nvPr/>
            </p:nvPicPr>
            <p:blipFill>
              <a:blip r:embed="rId9"/>
              <a:srcRect l="7220" r="7220"/>
              <a:stretch/>
            </p:blipFill>
            <p:spPr>
              <a:xfrm>
                <a:off x="7120087" y="467342"/>
                <a:ext cx="2325116" cy="2620480"/>
              </a:xfrm>
              <a:prstGeom prst="rect">
                <a:avLst/>
              </a:prstGeom>
            </p:spPr>
          </p:pic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11"/>
              <a:srcRect/>
              <a:stretch/>
            </p:blipFill>
            <p:spPr>
              <a:xfrm>
                <a:off x="8591518" y="654685"/>
                <a:ext cx="2593612" cy="2616937"/>
              </a:xfrm>
              <a:prstGeom prst="rect">
                <a:avLst/>
              </a:prstGeom>
            </p:spPr>
          </p:pic>
        </p:grpSp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4"/>
            <a:srcRect/>
            <a:stretch/>
          </p:blipFill>
          <p:spPr>
            <a:xfrm rot="19440000">
              <a:off x="9376074" y="766736"/>
              <a:ext cx="2271791" cy="2349944"/>
            </a:xfrm>
            <a:prstGeom prst="rect">
              <a:avLst/>
            </a:prstGeom>
          </p:spPr>
        </p:pic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14"/>
          <a:srcRect/>
          <a:stretch/>
        </p:blipFill>
        <p:spPr>
          <a:xfrm rot="-1560000">
            <a:off x="555220" y="2799993"/>
            <a:ext cx="2207117" cy="2265732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2" y="80583"/>
            <a:ext cx="885825" cy="902721"/>
          </a:xfrm>
          <a:prstGeom prst="rect">
            <a:avLst/>
          </a:prstGeom>
          <a:effectLst/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81" y="7992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3" name="Прямоугольник: скругленные углы 42"/>
          <p:cNvSpPr/>
          <p:nvPr/>
        </p:nvSpPr>
        <p:spPr>
          <a:xfrm>
            <a:off x="813315" y="1191097"/>
            <a:ext cx="6934200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Прямоугольник: скругленные углы 41"/>
          <p:cNvSpPr/>
          <p:nvPr/>
        </p:nvSpPr>
        <p:spPr>
          <a:xfrm>
            <a:off x="808548" y="3137340"/>
            <a:ext cx="6934200" cy="3571875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8288126" y="3197372"/>
            <a:ext cx="3593833" cy="3593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43" grpId="0" animBg="1"/>
      <p:bldP spid="43" grpId="1" animBg="1"/>
      <p:bldP spid="42" grpId="0" animBg="1"/>
      <p:bldP spid="4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65FDA30-BC30-4B59-9BD4-44C053B911D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3344915-4EF4-4B6C-B2AA-B66CDE743843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3.xml><?xml version="1.0" encoding="utf-8"?>
<ds:datastoreItem xmlns:ds="http://schemas.openxmlformats.org/officeDocument/2006/customXml" ds:itemID="{20C3B47B-9FE2-4921-B998-64F8D5381D5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0</Words>
  <Application>Microsoft Office PowerPoint</Application>
  <PresentationFormat>Широкий екран</PresentationFormat>
  <Paragraphs>0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Анастасія Сомова</cp:lastModifiedBy>
  <cp:revision>49</cp:revision>
  <dcterms:created xsi:type="dcterms:W3CDTF">2024-04-25T10:09:00Z</dcterms:created>
  <dcterms:modified xsi:type="dcterms:W3CDTF">2026-02-23T12:01:22Z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5191B35EF2464C71B4E2B9E21C50679F_12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