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media/image17.jpg" ContentType="image/pn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sv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292086"/>
            <a:ext cx="1344961" cy="13449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0915" y="355504"/>
            <a:ext cx="1202266" cy="12022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659" y="262219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380726" y="1856074"/>
            <a:ext cx="1458243" cy="154806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32" t="-15285" r="-10935" b="-1"/>
          <a:stretch>
            <a:fillRect/>
          </a:stretch>
        </p:blipFill>
        <p:spPr>
          <a:xfrm>
            <a:off x="1271077" y="3418896"/>
            <a:ext cx="1520638" cy="139610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653" y="3717532"/>
            <a:ext cx="1704956" cy="111887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593" y="3536215"/>
            <a:ext cx="1405703" cy="140570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94" b="92285" l="9961" r="89844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191" y="5082732"/>
            <a:ext cx="1396105" cy="13961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372" y="292086"/>
            <a:ext cx="1344962" cy="13449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9826" y="1928696"/>
            <a:ext cx="1342616" cy="134261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3822" y="5117412"/>
            <a:ext cx="1396105" cy="13946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464" y="3518190"/>
            <a:ext cx="1418169" cy="144507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781" y="1738005"/>
            <a:ext cx="1764716" cy="17647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5199" y="1935132"/>
            <a:ext cx="786697" cy="12845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055" b="93750" l="7227" r="89844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2" b="2956"/>
          <a:stretch>
            <a:fillRect/>
          </a:stretch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601" y="4879532"/>
            <a:ext cx="1715576" cy="17155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648DD62-BD65-40B0-A974-25F21EBBAB69}"/>
</file>

<file path=customXml/itemProps2.xml><?xml version="1.0" encoding="utf-8"?>
<ds:datastoreItem xmlns:ds="http://schemas.openxmlformats.org/officeDocument/2006/customXml" ds:itemID="{C4103F6E-2326-4297-9E00-E9DD4CD6E2AD}"/>
</file>

<file path=customXml/itemProps3.xml><?xml version="1.0" encoding="utf-8"?>
<ds:datastoreItem xmlns:ds="http://schemas.openxmlformats.org/officeDocument/2006/customXml" ds:itemID="{0D0E13D5-429A-4DF1-B4B9-35148A4324AA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2026-02-18T17:09:20Z</dcterms:created>
  <dcterms:modified xsi:type="dcterms:W3CDTF">2026-02-23T10:56:37Z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