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3.sv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78877">
            <a:off x="1469476" y="242178"/>
            <a:ext cx="1459463" cy="1459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389" y="109005"/>
            <a:ext cx="1830909" cy="18309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828" y="271297"/>
            <a:ext cx="1383258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3057127" y="1810043"/>
            <a:ext cx="1503519" cy="15961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894293" y="3523687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110" y="3523687"/>
            <a:ext cx="1345452" cy="13454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325" y="3406177"/>
            <a:ext cx="1550317" cy="15503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023" y="5040501"/>
            <a:ext cx="1466243" cy="14662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434" y="289290"/>
            <a:ext cx="1383258" cy="13832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354" y="1939914"/>
            <a:ext cx="1269296" cy="126929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6" b="12222"/>
          <a:stretch>
            <a:fillRect/>
          </a:stretch>
        </p:blipFill>
        <p:spPr>
          <a:xfrm>
            <a:off x="5078374" y="5148645"/>
            <a:ext cx="1518422" cy="13070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75" y="3444476"/>
            <a:ext cx="1390841" cy="139084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374" y="1939914"/>
            <a:ext cx="1340025" cy="13400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0" y="1964738"/>
            <a:ext cx="1302215" cy="13022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75" y="5059586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0973A7-ED8D-4576-86FD-281A02931BB3}"/>
</file>

<file path=customXml/itemProps2.xml><?xml version="1.0" encoding="utf-8"?>
<ds:datastoreItem xmlns:ds="http://schemas.openxmlformats.org/officeDocument/2006/customXml" ds:itemID="{4C93D43F-1F59-40EA-877B-F36BC24FAA99}"/>
</file>

<file path=customXml/itemProps3.xml><?xml version="1.0" encoding="utf-8"?>
<ds:datastoreItem xmlns:ds="http://schemas.openxmlformats.org/officeDocument/2006/customXml" ds:itemID="{04AC80F6-2793-4A6D-A04A-36B07CDCF0A7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2026-02-18T17:09:20Z</dcterms:created>
  <dcterms:modified xsi:type="dcterms:W3CDTF">2026-02-23T10:47:15Z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