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3.sv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78877">
            <a:off x="1469476" y="242178"/>
            <a:ext cx="1459463" cy="1459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389" y="109005"/>
            <a:ext cx="1830909" cy="18309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828" y="271297"/>
            <a:ext cx="1383258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3057127" y="1810043"/>
            <a:ext cx="1503519" cy="15961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4" b="92792" l="5694" r="99170">
                        <a14:foregroundMark x1="36133" y1="20508" x2="39746" y2="25098"/>
                        <a14:foregroundMark x1="54199" y1="34082" x2="53711" y2="38574"/>
                        <a14:foregroundMark x1="62793" y1="39453" x2="64453" y2="39453"/>
                        <a14:foregroundMark x1="68359" y1="38867" x2="60645" y2="37988"/>
                        <a14:foregroundMark x1="5694" y1="57780" x2="5694" y2="78375"/>
                        <a14:foregroundMark x1="32977" y1="92906" x2="50534" y2="91648"/>
                        <a14:foregroundMark x1="83037" y1="8238" x2="75801" y2="4462"/>
                        <a14:foregroundMark x1="89442" y1="10755" x2="99288" y2="27002"/>
                        <a14:foregroundMark x1="71293" y1="3890" x2="94069" y2="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6894293" y="3523687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110" y="3523687"/>
            <a:ext cx="1345452" cy="13454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325" y="3406177"/>
            <a:ext cx="1550317" cy="15503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023" y="5040501"/>
            <a:ext cx="1466243" cy="14662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532" y="349223"/>
            <a:ext cx="1256705" cy="125342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354" y="1939914"/>
            <a:ext cx="1269296" cy="126929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6" b="12222"/>
          <a:stretch>
            <a:fillRect/>
          </a:stretch>
        </p:blipFill>
        <p:spPr>
          <a:xfrm>
            <a:off x="5078374" y="5148645"/>
            <a:ext cx="1518422" cy="130704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955" y="3486219"/>
            <a:ext cx="1420387" cy="1420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374" y="1939914"/>
            <a:ext cx="1340025" cy="13400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370" y="1964738"/>
            <a:ext cx="1302215" cy="13022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09" b="97266" l="1563" r="98926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  <a14:foregroundMark x1="5371" y1="31738" x2="30469" y2="97266"/>
                        <a14:foregroundMark x1="92188" y1="28711" x2="91406" y2="81250"/>
                        <a14:foregroundMark x1="97559" y1="27246" x2="99023" y2="90430"/>
                        <a14:foregroundMark x1="9180" y1="24902" x2="7617" y2="80566"/>
                        <a14:foregroundMark x1="6152" y1="58398" x2="6152" y2="78223"/>
                        <a14:foregroundMark x1="6934" y1="61523" x2="6934" y2="78223"/>
                        <a14:foregroundMark x1="8398" y1="62988" x2="1563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130" y="4938057"/>
            <a:ext cx="1685454" cy="16854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8EB613-0FE3-4539-90C7-DC92FF803554}"/>
</file>

<file path=customXml/itemProps2.xml><?xml version="1.0" encoding="utf-8"?>
<ds:datastoreItem xmlns:ds="http://schemas.openxmlformats.org/officeDocument/2006/customXml" ds:itemID="{C18E04B2-24B8-42DB-8B90-A7B931339FCE}"/>
</file>

<file path=customXml/itemProps3.xml><?xml version="1.0" encoding="utf-8"?>
<ds:datastoreItem xmlns:ds="http://schemas.openxmlformats.org/officeDocument/2006/customXml" ds:itemID="{39D7A60F-A8B8-452A-87E6-A7706097FBDC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2026-02-18T17:09:20Z</dcterms:created>
  <dcterms:modified xsi:type="dcterms:W3CDTF">2026-02-23T10:48:22Z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