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7E9E3-5792-1EE8-E2BB-8D07657B1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C0B16B-E367-270D-9BFC-A510E728D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9841CC-F844-6745-9274-691DAE00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6845EA-E29D-521F-9860-1496C03E3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81C70-5E8C-D820-4144-2708AB58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9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916D30-4313-4988-B5B2-EC2F66FA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8B46F6-9ED3-BCDB-4724-D25609532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C15799-D2BD-77A9-E4C8-5D02AD6F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C56A7-D8A5-C9D3-8456-165BA40B3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F5985-4801-B3D5-3B7B-88917961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0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E8FEE1-E2CE-B17B-3F3F-7C3BCE631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EB8EEB-15FD-E72B-6B8D-29695E327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3B7AD-13FC-0A5C-F4E4-260CEAE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DE1D41-F16C-D147-C34C-B1C05E22E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09218C-C076-E87B-F669-C18C3C32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0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B163C-B74B-F4CD-E921-D7BAD9F9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FF734-5578-ED71-77C2-4F922BA42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A5CEB-9CA9-7712-0F72-DDC0A56C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AE161-2787-4CF0-35CB-263237255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57DB4-5FCE-7B70-B059-6278AD45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901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526CA-671A-C5F2-AE0F-079498C8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EEA47-2051-2AE8-5A1C-BAA1C572C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D856E6-8526-3340-707F-984DDA790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47302-236A-1684-4D98-97EC294C2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805A57-E878-B31E-8144-BF3A5DF3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24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CF9A8-E044-9DDC-35BE-DDF25A70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D8019-B4BB-FF5E-80C2-E0EC2A8B05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10AD3A-166D-95DC-EF8D-5C2E61165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5A034B-20C2-D569-CF81-975E94D0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268A3C-EB1F-1C4D-B3EC-79A6E56D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1A188A-9371-7E1A-2701-99D04336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3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411E-48C8-C455-ED0B-0955A4224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11DC5-894D-F2B4-2F13-5A462D9D8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1A6EDE-5DD8-9596-9E84-1F5422F14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C36293-0E97-0631-3863-21B1FAA0A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9F503-4E9C-74C6-EE63-D0C60AA91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FB1310-632A-9CF3-9DB6-451AAC033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0FCB9A7-D2DD-B3FC-F78F-538D2746F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93C1E2-60B2-944A-C44C-B246EEA0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2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E1578-F7D1-D222-4261-7080CB34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EB0F773-F088-431C-886E-E9528D40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E47A17-B85A-AD10-EA09-4D789F0A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4E7376-5125-A97C-AB7C-6F08AA00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6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1E68859-943D-B7F5-3743-DB421371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C90544-DE63-FE63-F929-A512B4A6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FDB608-CB32-B36B-D451-F34730D8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87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0C8E3-889C-77AA-6D83-DCC2559C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BD48-02FE-C359-A5C0-D1CCC4E33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8EA45-A0AD-8D86-8C59-0793FE609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DC66B-96BD-EBB5-8C44-144CDB12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E4F1BF-8208-7567-9A52-BF56AA03F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E6ACC3-D3A5-6286-6A05-1486914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1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6E3F-E51D-814A-E824-A7E7E01E4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B1C22A-CD6F-925D-3072-932272E66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9E4E33-6FC0-6D34-F180-9D345D03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96F2ED-2109-D095-0002-57B8B30B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53E98B-DD63-E785-9B79-B89E21CEB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0C592-3D32-2C05-6A41-107AECB9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5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349EE-C937-CDA7-C5D6-B864601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BD2368-4F1F-77D3-67B6-EDA6DE6E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7C447-66F2-FC21-18AD-49A96E7DD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59FD-371C-4757-A5D8-94DB3D157656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D53C65-86DC-E68A-7967-A464B929F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84EB5-4023-C0CD-C958-4A1E4D31B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B2F2-7FE7-4E2F-9B97-4D2A92775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24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9.png"/><Relationship Id="rId28" Type="http://schemas.openxmlformats.org/officeDocument/2006/relationships/image" Target="../media/image23.svg"/><Relationship Id="rId10" Type="http://schemas.openxmlformats.org/officeDocument/2006/relationships/image" Target="../media/image9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668075-7733-0FDC-EA1A-0B9590ED4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C77217-2EC8-BA61-40D3-A20795A4F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0" y="4122056"/>
            <a:ext cx="2844800" cy="2844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60024C-15B8-5816-FDD7-339D3FDBB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3648" cy="80793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9890147-AF0F-20FF-54B5-69751DDF33AB}"/>
              </a:ext>
            </a:extLst>
          </p:cNvPr>
          <p:cNvSpPr/>
          <p:nvPr/>
        </p:nvSpPr>
        <p:spPr>
          <a:xfrm>
            <a:off x="1271077" y="251566"/>
            <a:ext cx="7086600" cy="138250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FBE4C9-B9FE-C529-E03D-C3852B60C5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1884122"/>
            <a:ext cx="7102456" cy="13961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D31151-04B8-D75A-4E01-98200282A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3483427"/>
            <a:ext cx="7102456" cy="139610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6D43960-265A-4615-3941-3B71953E29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077" y="5082732"/>
            <a:ext cx="7102456" cy="13961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9FB4C9-A669-4428-8F86-B4E8D49EB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78877">
            <a:off x="1469476" y="242178"/>
            <a:ext cx="1459463" cy="145946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39B8AC-D374-84CF-A5D2-8666203A2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389" y="109005"/>
            <a:ext cx="1830909" cy="183090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A84BCD-8A8D-DDE8-D81C-FEC33B9D85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828" y="271297"/>
            <a:ext cx="1383258" cy="138883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DAC148F-7900-7170-8A87-E2D6529B23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2901"/>
          <a:stretch/>
        </p:blipFill>
        <p:spPr>
          <a:xfrm>
            <a:off x="3057127" y="1810043"/>
            <a:ext cx="1503519" cy="159613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699718-0217-7A8B-7196-DDE4419FAEC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04" b="92792" l="5694" r="99170">
                        <a14:foregroundMark x1="36133" y1="20508" x2="39746" y2="25098"/>
                        <a14:foregroundMark x1="54199" y1="34082" x2="53711" y2="38574"/>
                        <a14:foregroundMark x1="62793" y1="39453" x2="64453" y2="39453"/>
                        <a14:foregroundMark x1="68359" y1="38867" x2="60645" y2="37988"/>
                        <a14:foregroundMark x1="5694" y1="57780" x2="5694" y2="78375"/>
                        <a14:foregroundMark x1="32977" y1="92906" x2="50534" y2="91648"/>
                        <a14:foregroundMark x1="83037" y1="8238" x2="75801" y2="4462"/>
                        <a14:foregroundMark x1="89442" y1="10755" x2="99288" y2="27002"/>
                        <a14:foregroundMark x1="71293" y1="3890" x2="94069" y2="3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" r="337"/>
          <a:stretch/>
        </p:blipFill>
        <p:spPr>
          <a:xfrm>
            <a:off x="6894293" y="3523687"/>
            <a:ext cx="1302779" cy="131163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F94C726-5471-A250-9CE9-5D8B08776C8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110" y="3523687"/>
            <a:ext cx="1345452" cy="134545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F908059-B773-18D1-2AB4-E2C00E819C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6325" y="3406177"/>
            <a:ext cx="1550317" cy="155031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F9BB09A-2940-3159-6C75-B54493C5EF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584" b="97425" l="7296" r="93419">
                        <a14:foregroundMark x1="53418" y1="12891" x2="83789" y2="8594"/>
                        <a14:foregroundMark x1="61328" y1="8594" x2="66797" y2="15918"/>
                        <a14:foregroundMark x1="14648" y1="85645" x2="75879" y2="92285"/>
                        <a14:foregroundMark x1="78906" y1="90527" x2="24316" y2="89941"/>
                        <a14:foregroundMark x1="10014" y1="66524" x2="7582" y2="87697"/>
                        <a14:foregroundMark x1="94278" y1="46495" x2="93562" y2="85551"/>
                        <a14:foregroundMark x1="93562" y1="85551" x2="91845" y2="89557"/>
                        <a14:foregroundMark x1="43920" y1="90701" x2="33047" y2="97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023" y="5040501"/>
            <a:ext cx="1466243" cy="14662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2E26B75-B930-BC15-6F37-1973A2AF5C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0434" y="289290"/>
            <a:ext cx="1383258" cy="138325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A5AD533-CAEC-CEFE-729A-32C7A71A43D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9354" y="1939914"/>
            <a:ext cx="1269296" cy="126929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057557AE-5AAB-06A2-E468-126EFFD1C9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26172" y1="26465" x2="71680" y2="60449"/>
                        <a14:foregroundMark x1="70410" y1="36816" x2="36523" y2="61621"/>
                        <a14:foregroundMark x1="35254" y1="59863" x2="68652" y2="60449"/>
                        <a14:foregroundMark x1="32129" y1="33984" x2="55762" y2="36035"/>
                        <a14:foregroundMark x1="33203" y1="33203" x2="35742" y2="45605"/>
                        <a14:foregroundMark x1="35742" y1="37305" x2="39063" y2="46094"/>
                        <a14:foregroundMark x1="38770" y1="37598" x2="42676" y2="50488"/>
                        <a14:foregroundMark x1="43457" y1="41211" x2="48535" y2="49414"/>
                        <a14:foregroundMark x1="50586" y1="38086" x2="53711" y2="45313"/>
                        <a14:foregroundMark x1="53711" y1="37305" x2="57031" y2="41699"/>
                        <a14:foregroundMark x1="57031" y1="34570" x2="60938" y2="44531"/>
                        <a14:foregroundMark x1="61914" y1="36621" x2="62402" y2="41211"/>
                        <a14:foregroundMark x1="61133" y1="33203" x2="62207" y2="41504"/>
                        <a14:foregroundMark x1="61133" y1="34766" x2="59668" y2="42773"/>
                        <a14:foregroundMark x1="53711" y1="41504" x2="46289" y2="44824"/>
                        <a14:foregroundMark x1="47070" y1="37598" x2="48535" y2="65332"/>
                        <a14:foregroundMark x1="54004" y1="40430" x2="49316" y2="65625"/>
                        <a14:foregroundMark x1="50098" y1="45020" x2="53711" y2="63281"/>
                        <a14:foregroundMark x1="62207" y1="48633" x2="62988" y2="64063"/>
                        <a14:foregroundMark x1="57324" y1="54785" x2="60938" y2="64844"/>
                        <a14:foregroundMark x1="45020" y1="54590" x2="36719" y2="65332"/>
                        <a14:foregroundMark x1="43164" y1="46094" x2="33691" y2="65332"/>
                        <a14:foregroundMark x1="32422" y1="51758" x2="45703" y2="684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96" b="12222"/>
          <a:stretch>
            <a:fillRect/>
          </a:stretch>
        </p:blipFill>
        <p:spPr>
          <a:xfrm>
            <a:off x="5078374" y="5148645"/>
            <a:ext cx="1518422" cy="130704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43DDF6A-7E8B-B264-7B89-8EC2490C5F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675" y="3444476"/>
            <a:ext cx="1390841" cy="139084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C805B1B-5CDD-DE7E-4859-69351E0757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8374" y="1939914"/>
            <a:ext cx="1340025" cy="134002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B92ECDA-52A7-95CA-1083-F7E75C28637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0370" y="1964738"/>
            <a:ext cx="1302215" cy="130221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9966BEB-F312-2087-6B73-DEE5932419D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3809" b="97266" l="1563" r="98926">
                        <a14:foregroundMark x1="7227" y1="8008" x2="18555" y2="21875"/>
                        <a14:foregroundMark x1="66992" y1="6836" x2="90234" y2="11328"/>
                        <a14:foregroundMark x1="84180" y1="83984" x2="7617" y2="93750"/>
                        <a14:foregroundMark x1="16602" y1="70313" x2="84961" y2="76758"/>
                        <a14:foregroundMark x1="50781" y1="46289" x2="58789" y2="68555"/>
                        <a14:foregroundMark x1="64648" y1="64063" x2="38086" y2="74219"/>
                        <a14:foregroundMark x1="83594" y1="75195" x2="63281" y2="83984"/>
                        <a14:foregroundMark x1="60547" y1="87695" x2="81055" y2="76172"/>
                        <a14:foregroundMark x1="81055" y1="76172" x2="51367" y2="60938"/>
                        <a14:foregroundMark x1="51367" y1="60938" x2="88672" y2="33594"/>
                        <a14:foregroundMark x1="88672" y1="33594" x2="75586" y2="8398"/>
                        <a14:foregroundMark x1="75586" y1="8398" x2="83594" y2="6055"/>
                        <a14:foregroundMark x1="79297" y1="8008" x2="57422" y2="13477"/>
                        <a14:foregroundMark x1="57422" y1="13477" x2="69922" y2="13281"/>
                        <a14:foregroundMark x1="38379" y1="3906" x2="63281" y2="9961"/>
                        <a14:foregroundMark x1="49902" y1="5664" x2="18359" y2="33789"/>
                        <a14:foregroundMark x1="18359" y1="33789" x2="81445" y2="44629"/>
                        <a14:foregroundMark x1="81445" y1="44629" x2="45898" y2="62305"/>
                        <a14:foregroundMark x1="45898" y1="62305" x2="65625" y2="63867"/>
                        <a14:foregroundMark x1="45020" y1="34766" x2="49316" y2="75391"/>
                        <a14:foregroundMark x1="47461" y1="31738" x2="49316" y2="73633"/>
                        <a14:foregroundMark x1="50488" y1="82129" x2="52930" y2="94824"/>
                        <a14:foregroundMark x1="46289" y1="86914" x2="57813" y2="82129"/>
                        <a14:foregroundMark x1="40820" y1="70605" x2="59570" y2="76660"/>
                        <a14:foregroundMark x1="14746" y1="46289" x2="68750" y2="65723"/>
                        <a14:foregroundMark x1="33496" y1="32324" x2="75977" y2="52344"/>
                        <a14:foregroundMark x1="75977" y1="52344" x2="75977" y2="52344"/>
                        <a14:foregroundMark x1="28711" y1="24512" x2="89355" y2="43848"/>
                        <a14:foregroundMark x1="43848" y1="13574" x2="75391" y2="19629"/>
                        <a14:foregroundMark x1="51074" y1="68164" x2="51758" y2="95410"/>
                        <a14:foregroundMark x1="5371" y1="31738" x2="30469" y2="97266"/>
                        <a14:foregroundMark x1="92188" y1="28711" x2="91406" y2="81250"/>
                        <a14:foregroundMark x1="97559" y1="27246" x2="99023" y2="90430"/>
                        <a14:foregroundMark x1="9180" y1="24902" x2="7617" y2="80566"/>
                        <a14:foregroundMark x1="6152" y1="58398" x2="6152" y2="78223"/>
                        <a14:foregroundMark x1="6934" y1="61523" x2="6934" y2="78223"/>
                        <a14:foregroundMark x1="8398" y1="62988" x2="1563" y2="73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45" b="3545"/>
          <a:stretch/>
        </p:blipFill>
        <p:spPr>
          <a:xfrm>
            <a:off x="3231791" y="5129821"/>
            <a:ext cx="1396106" cy="130704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3D86756-4EA8-B7B3-87AA-8BA99A7B4C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8675" y="5059586"/>
            <a:ext cx="1396106" cy="13961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C5027A-23FA-6F23-CA42-F740DCBD41E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91" y="1742921"/>
            <a:ext cx="2844800" cy="2932578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EF9893A-C568-2075-C8A6-9183287A5B82}"/>
              </a:ext>
            </a:extLst>
          </p:cNvPr>
          <p:cNvGrpSpPr/>
          <p:nvPr/>
        </p:nvGrpSpPr>
        <p:grpSpPr>
          <a:xfrm>
            <a:off x="110836" y="1884122"/>
            <a:ext cx="1043918" cy="1025333"/>
            <a:chOff x="110836" y="1884122"/>
            <a:chExt cx="1043918" cy="1025333"/>
          </a:xfrm>
        </p:grpSpPr>
        <p:sp>
          <p:nvSpPr>
            <p:cNvPr id="50" name="Прямоугольник: скругленные углы 49">
              <a:extLst>
                <a:ext uri="{FF2B5EF4-FFF2-40B4-BE49-F238E27FC236}">
                  <a16:creationId xmlns:a16="http://schemas.microsoft.com/office/drawing/2014/main" id="{6D32CAD0-FAA5-B81E-4F15-BAF51756C375}"/>
                </a:ext>
              </a:extLst>
            </p:cNvPr>
            <p:cNvSpPr/>
            <p:nvPr/>
          </p:nvSpPr>
          <p:spPr>
            <a:xfrm>
              <a:off x="110836" y="1884122"/>
              <a:ext cx="1043918" cy="1025333"/>
            </a:xfrm>
            <a:prstGeom prst="roundRect">
              <a:avLst/>
            </a:prstGeom>
            <a:solidFill>
              <a:schemeClr val="lt1">
                <a:alpha val="9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 descr="Мишень со сплошной заливкой">
              <a:extLst>
                <a:ext uri="{FF2B5EF4-FFF2-40B4-BE49-F238E27FC236}">
                  <a16:creationId xmlns:a16="http://schemas.microsoft.com/office/drawing/2014/main" id="{9F5AC46B-92DD-BD11-DF9C-3C0DA9FB1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60546" y="194205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38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4310F5A-6B86-4D54-9522-5585B8520C90}"/>
</file>

<file path=customXml/itemProps2.xml><?xml version="1.0" encoding="utf-8"?>
<ds:datastoreItem xmlns:ds="http://schemas.openxmlformats.org/officeDocument/2006/customXml" ds:itemID="{BF684DF7-1E6A-4E4C-9645-585BCDC5AF96}"/>
</file>

<file path=customXml/itemProps3.xml><?xml version="1.0" encoding="utf-8"?>
<ds:datastoreItem xmlns:ds="http://schemas.openxmlformats.org/officeDocument/2006/customXml" ds:itemID="{A14213C1-C1F1-4E52-B689-957C283EA206}"/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12</cp:revision>
  <dcterms:created xsi:type="dcterms:W3CDTF">2026-02-18T17:09:20Z</dcterms:created>
  <dcterms:modified xsi:type="dcterms:W3CDTF">2026-02-23T10:47:15Z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