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377" y="253888"/>
            <a:ext cx="1419158" cy="1419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661" y="241437"/>
            <a:ext cx="1494762" cy="14947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056" y="297340"/>
            <a:ext cx="1285763" cy="12857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6989531" y="1893402"/>
            <a:ext cx="1298256" cy="13782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4" b="92792" l="5694" r="99170">
                        <a14:foregroundMark x1="36133" y1="20508" x2="39746" y2="25098"/>
                        <a14:foregroundMark x1="54199" y1="34082" x2="53711" y2="38574"/>
                        <a14:foregroundMark x1="62793" y1="39453" x2="64453" y2="39453"/>
                        <a14:foregroundMark x1="68359" y1="38867" x2="60645" y2="37988"/>
                        <a14:foregroundMark x1="5694" y1="57780" x2="5694" y2="78375"/>
                        <a14:foregroundMark x1="32977" y1="92906" x2="50534" y2="91648"/>
                        <a14:foregroundMark x1="83037" y1="8238" x2="75801" y2="4462"/>
                        <a14:foregroundMark x1="89442" y1="10755" x2="99288" y2="27002"/>
                        <a14:foregroundMark x1="71293" y1="3890" x2="94069" y2="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6894293" y="3523687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377" y="3562043"/>
            <a:ext cx="1261453" cy="127327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274" y="3530282"/>
            <a:ext cx="1345452" cy="13454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664" b="97266" l="781" r="97656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  <a14:foregroundMark x1="93709" y1="13883" x2="97831" y2="25813"/>
                        <a14:foregroundMark x1="7592" y1="11931" x2="7592" y2="17787"/>
                        <a14:foregroundMark x1="2820" y1="16486" x2="26681" y2="30369"/>
                        <a14:foregroundMark x1="6941" y1="13232" x2="28850" y2="28416"/>
                        <a14:foregroundMark x1="30803" y1="28416" x2="868" y2="13232"/>
                        <a14:foregroundMark x1="868" y1="13232" x2="868" y2="13232"/>
                        <a14:foregroundMark x1="7592" y1="13883" x2="27983" y2="25163"/>
                        <a14:foregroundMark x1="38086" y1="5664" x2="69727" y2="12305"/>
                        <a14:foregroundMark x1="28906" y1="10938" x2="85938" y2="22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943" y="5082732"/>
            <a:ext cx="1466243" cy="14662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9362" y="174657"/>
            <a:ext cx="1506265" cy="15062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73779">
            <a:off x="1439720" y="1818204"/>
            <a:ext cx="1549634" cy="16688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930" b="95605" l="9961" r="89844">
                        <a14:foregroundMark x1="26172" y1="26465" x2="71680" y2="60449"/>
                        <a14:foregroundMark x1="70410" y1="36816" x2="39344" y2="59556"/>
                        <a14:foregroundMark x1="43564" y1="60009" x2="68652" y2="60449"/>
                        <a14:foregroundMark x1="35254" y1="59863" x2="37570" y2="59904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38015" y1="63655" x2="36719" y2="65332"/>
                        <a14:foregroundMark x1="45020" y1="54590" x2="41133" y2="59619"/>
                        <a14:foregroundMark x1="34144" y1="64413" x2="33691" y2="65332"/>
                        <a14:foregroundMark x1="43164" y1="46094" x2="36235" y2="60165"/>
                        <a14:foregroundMark x1="43259" y1="65384" x2="45703" y2="68457"/>
                        <a14:foregroundMark x1="32422" y1="51758" x2="38721" y2="59678"/>
                        <a14:foregroundMark x1="72417" y1="16048" x2="75391" y2="16406"/>
                        <a14:foregroundMark x1="46973" y1="12988" x2="47912" y2="13101"/>
                        <a14:foregroundMark x1="36404" y1="6610" x2="34082" y2="6348"/>
                        <a14:foregroundMark x1="48540" y1="31053" x2="43796" y2="60048"/>
                        <a14:foregroundMark x1="53125" y1="3027" x2="52667" y2="5827"/>
                        <a14:foregroundMark x1="40234" y1="93359" x2="40820" y2="95605"/>
                        <a14:foregroundMark x1="61426" y1="88281" x2="63086" y2="95605"/>
                        <a14:foregroundMark x1="44336" y1="25684" x2="41699" y2="35645"/>
                        <a14:foregroundMark x1="54980" y1="27637" x2="57617" y2="32910"/>
                        <a14:foregroundMark x1="69727" y1="45410" x2="64063" y2="56348"/>
                        <a14:foregroundMark x1="44629" y1="20898" x2="60547" y2="11816"/>
                        <a14:foregroundMark x1="60547" y1="11816" x2="46875" y2="11328"/>
                        <a14:foregroundMark x1="70020" y1="15430" x2="39648" y2="15430"/>
                        <a14:foregroundMark x1="41016" y1="53125" x2="38672" y2="78516"/>
                        <a14:foregroundMark x1="50488" y1="18652" x2="46875" y2="32227"/>
                        <a14:foregroundMark x1="65527" y1="79004" x2="30957" y2="79883"/>
                        <a14:foregroundMark x1="75000" y1="41309" x2="25977" y2="71289"/>
                        <a14:backgroundMark x1="70036" y1="15455" x2="72754" y2="15527"/>
                        <a14:backgroundMark x1="37500" y1="5078" x2="74414" y2="11523"/>
                        <a14:backgroundMark x1="51090" y1="13202" x2="50995" y2="13678"/>
                        <a14:backgroundMark x1="52148" y1="7910" x2="51774" y2="9780"/>
                        <a14:backgroundMark x1="37580" y1="61821" x2="32617" y2="6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r="7837"/>
          <a:stretch/>
        </p:blipFill>
        <p:spPr>
          <a:xfrm>
            <a:off x="5322475" y="5056660"/>
            <a:ext cx="1236421" cy="146624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142" y="3381902"/>
            <a:ext cx="1573233" cy="157323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378" y="1917379"/>
            <a:ext cx="1340025" cy="13400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472" y="1955189"/>
            <a:ext cx="1302215" cy="13022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809" b="97266" l="1563" r="98926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  <a14:foregroundMark x1="5371" y1="31738" x2="30469" y2="97266"/>
                        <a14:foregroundMark x1="92188" y1="28711" x2="91406" y2="81250"/>
                        <a14:foregroundMark x1="97559" y1="27246" x2="99023" y2="90430"/>
                        <a14:foregroundMark x1="9180" y1="24902" x2="7617" y2="80566"/>
                        <a14:foregroundMark x1="6152" y1="58398" x2="6152" y2="78223"/>
                        <a14:foregroundMark x1="6934" y1="61523" x2="6934" y2="78223"/>
                        <a14:foregroundMark x1="8398" y1="62988" x2="1563" y2="7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321036" y="5106125"/>
            <a:ext cx="1466244" cy="137271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961" b="90723" l="2637" r="94922">
                        <a14:foregroundMark x1="26163" y1="11163" x2="32674" y2="10000"/>
                        <a14:foregroundMark x1="66512" y1="90814" x2="63256" y2="90814"/>
                        <a14:foregroundMark x1="8887" y1="11523" x2="7031" y2="52832"/>
                        <a14:foregroundMark x1="92090" y1="14551" x2="94922" y2="51758"/>
                        <a14:foregroundMark x1="94922" y1="51758" x2="94531" y2="52148"/>
                        <a14:foregroundMark x1="9473" y1="11523" x2="5762" y2="31836"/>
                        <a14:foregroundMark x1="7031" y1="12109" x2="5762" y2="31250"/>
                        <a14:foregroundMark x1="2637" y1="18848" x2="7031" y2="25098"/>
                        <a14:foregroundMark x1="3320" y1="19531" x2="11914" y2="15234"/>
                        <a14:foregroundMark x1="26042" y1="36719" x2="13802" y2="60156"/>
                        <a14:foregroundMark x1="23047" y1="39844" x2="16797" y2="58984"/>
                        <a14:foregroundMark x1="19271" y1="40495" x2="14453" y2="58984"/>
                        <a14:foregroundMark x1="18750" y1="37370" x2="15625" y2="55208"/>
                        <a14:foregroundMark x1="13802" y1="45964" x2="16276" y2="57161"/>
                        <a14:foregroundMark x1="20573" y1="40495" x2="15625" y2="4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353" y="5150715"/>
            <a:ext cx="1373434" cy="13734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4E9C23-378E-49D9-9CE1-BEC245A23771}"/>
</file>

<file path=customXml/itemProps2.xml><?xml version="1.0" encoding="utf-8"?>
<ds:datastoreItem xmlns:ds="http://schemas.openxmlformats.org/officeDocument/2006/customXml" ds:itemID="{E5D111F4-3894-43EC-9223-D4DDCED0F1FF}"/>
</file>

<file path=customXml/itemProps3.xml><?xml version="1.0" encoding="utf-8"?>
<ds:datastoreItem xmlns:ds="http://schemas.openxmlformats.org/officeDocument/2006/customXml" ds:itemID="{F5F8C7CF-576E-4A3C-A614-CB47FED7F9A1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15</cp:revision>
  <dcterms:created xsi:type="dcterms:W3CDTF">2026-02-18T17:09:20Z</dcterms:created>
  <dcterms:modified xsi:type="dcterms:W3CDTF">2026-02-23T10:38:35Z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