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101" y="2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67E9E3-5792-1EE8-E2BB-8D07657B1D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0C0B16B-E367-270D-9BFC-A510E728DA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B9841CC-F844-6745-9274-691DAE0070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559FD-371C-4757-A5D8-94DB3D157656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6845EA-E29D-521F-9860-1496C03E3A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7D81C70-5E8C-D820-4144-2708AB583D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8B2F2-7FE7-4E2F-9B97-4D2A92775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49802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916D30-4313-4988-B5B2-EC2F66FA4D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48B46F6-9ED3-BCDB-4724-D256095323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8C15799-D2BD-77A9-E4C8-5D02AD6F6F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559FD-371C-4757-A5D8-94DB3D157656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35C56A7-D8A5-C9D3-8456-165BA40B32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9BF5985-4801-B3D5-3B7B-8891796118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8B2F2-7FE7-4E2F-9B97-4D2A92775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10070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4E8FEE1-E2CE-B17B-3F3F-7C3BCE63184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5EB8EEB-15FD-E72B-6B8D-29695E3276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DD3B7AD-13FC-0A5C-F4E4-260CEAE0F0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559FD-371C-4757-A5D8-94DB3D157656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DE1D41-F16C-D147-C34C-B1C05E22EC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C09218C-C076-E87B-F669-C18C3C325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8B2F2-7FE7-4E2F-9B97-4D2A92775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47043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FB163C-B74B-F4CD-E921-D7BAD9F9F8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8FF734-5578-ED71-77C2-4F922BA423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62A5CEB-9CA9-7712-0F72-DDC0A56C07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559FD-371C-4757-A5D8-94DB3D157656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9CAE161-2787-4CF0-35CB-263237255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CF57DB4-5FCE-7B70-B059-6278AD458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8B2F2-7FE7-4E2F-9B97-4D2A92775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19018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8526CA-671A-C5F2-AE0F-079498C8A7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BEEEA47-2051-2AE8-5A1C-BAA1C572CD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ED856E6-8526-3340-707F-984DDA790C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559FD-371C-4757-A5D8-94DB3D157656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B447302-236A-1684-4D98-97EC294C27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8805A57-E878-B31E-8144-BF3A5DF3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8B2F2-7FE7-4E2F-9B97-4D2A92775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12468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8CF9A8-E044-9DDC-35BE-DDF25A70BD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F0D8019-B4BB-FF5E-80C2-E0EC2A8B05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B10AD3A-166D-95DC-EF8D-5C2E61165C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25A034B-20C2-D569-CF81-975E94D044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559FD-371C-4757-A5D8-94DB3D157656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6268A3C-EB1F-1C4D-B3EC-79A6E56D12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F1A188A-9371-7E1A-2701-99D0433668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8B2F2-7FE7-4E2F-9B97-4D2A92775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87358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2C411E-48C8-C455-ED0B-0955A42241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F611DC5-894D-F2B4-2F13-5A462D9D8F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D1A6EDE-5DD8-9596-9E84-1F5422F140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EC36293-0E97-0631-3863-21B1FAA0A6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D19F503-4E9C-74C6-EE63-D0C60AA91E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FFB1310-632A-9CF3-9DB6-451AAC033C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559FD-371C-4757-A5D8-94DB3D157656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0FCB9A7-D2DD-B3FC-F78F-538D2746F8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B93C1E2-60B2-944A-C44C-B246EEA0A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8B2F2-7FE7-4E2F-9B97-4D2A92775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78292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FE1578-F7D1-D222-4261-7080CB344C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EB0F773-F088-431C-886E-E9528D4098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559FD-371C-4757-A5D8-94DB3D157656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4E47A17-B85A-AD10-EA09-4D789F0AFE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74E7376-5125-A97C-AB7C-6F08AA004D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8B2F2-7FE7-4E2F-9B97-4D2A92775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06311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1E68859-943D-B7F5-3743-DB421371E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559FD-371C-4757-A5D8-94DB3D157656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0C90544-DE63-FE63-F929-A512B4A66A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8FDB608-CB32-B36B-D451-F34730D8B9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8B2F2-7FE7-4E2F-9B97-4D2A92775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6873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90C8E3-889C-77AA-6D83-DCC2559C5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80CBD48-02FE-C359-A5C0-D1CCC4E33A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7B8EA45-A0AD-8D86-8C59-0793FE6090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54DC66B-96BD-EBB5-8C44-144CDB12BC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559FD-371C-4757-A5D8-94DB3D157656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8E4F1BF-8208-7567-9A52-BF56AA03F0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AE6ACC3-D3A5-6286-6A05-14869143CB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8B2F2-7FE7-4E2F-9B97-4D2A92775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8111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8B6E3F-E51D-814A-E824-A7E7E01E44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BB1C22A-CD6F-925D-3072-932272E6642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B9E4E33-6FC0-6D34-F180-9D345D0373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596F2ED-2109-D095-0002-57B8B30B43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559FD-371C-4757-A5D8-94DB3D157656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F53E98B-DD63-E785-9B79-B89E21CEB6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690C592-3D32-2C05-6A41-107AECB98C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8B2F2-7FE7-4E2F-9B97-4D2A92775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90357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A349EE-C937-CDA7-C5D6-B8646014A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0BD2368-4F1F-77D3-67B6-EDA6DE6ED4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347C447-66F2-FC21-18AD-49A96E7DD8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B559FD-371C-4757-A5D8-94DB3D157656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BD53C65-86DC-E68A-7967-A464B929FD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F284EB5-4023-C0CD-C958-4A1E4D31B0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A8B2F2-7FE7-4E2F-9B97-4D2A92775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8529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1.png"/><Relationship Id="rId18" Type="http://schemas.openxmlformats.org/officeDocument/2006/relationships/image" Target="../media/image15.png"/><Relationship Id="rId26" Type="http://schemas.microsoft.com/office/2007/relationships/hdphoto" Target="../media/hdphoto5.wdp"/><Relationship Id="rId3" Type="http://schemas.openxmlformats.org/officeDocument/2006/relationships/image" Target="../media/image2.png"/><Relationship Id="rId21" Type="http://schemas.openxmlformats.org/officeDocument/2006/relationships/image" Target="../media/image17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openxmlformats.org/officeDocument/2006/relationships/image" Target="../media/image14.png"/><Relationship Id="rId25" Type="http://schemas.openxmlformats.org/officeDocument/2006/relationships/image" Target="../media/image20.png"/><Relationship Id="rId2" Type="http://schemas.openxmlformats.org/officeDocument/2006/relationships/image" Target="../media/image1.JPG"/><Relationship Id="rId16" Type="http://schemas.openxmlformats.org/officeDocument/2006/relationships/image" Target="../media/image13.png"/><Relationship Id="rId20" Type="http://schemas.openxmlformats.org/officeDocument/2006/relationships/image" Target="../media/image16.png"/><Relationship Id="rId29" Type="http://schemas.openxmlformats.org/officeDocument/2006/relationships/image" Target="../media/image23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microsoft.com/office/2007/relationships/hdphoto" Target="../media/hdphoto1.wdp"/><Relationship Id="rId24" Type="http://schemas.microsoft.com/office/2007/relationships/hdphoto" Target="../media/hdphoto4.wdp"/><Relationship Id="rId5" Type="http://schemas.openxmlformats.org/officeDocument/2006/relationships/image" Target="../media/image4.png"/><Relationship Id="rId15" Type="http://schemas.microsoft.com/office/2007/relationships/hdphoto" Target="../media/hdphoto2.wdp"/><Relationship Id="rId23" Type="http://schemas.openxmlformats.org/officeDocument/2006/relationships/image" Target="../media/image19.png"/><Relationship Id="rId28" Type="http://schemas.openxmlformats.org/officeDocument/2006/relationships/image" Target="../media/image22.png"/><Relationship Id="rId10" Type="http://schemas.openxmlformats.org/officeDocument/2006/relationships/image" Target="../media/image9.png"/><Relationship Id="rId19" Type="http://schemas.microsoft.com/office/2007/relationships/hdphoto" Target="../media/hdphoto3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Relationship Id="rId22" Type="http://schemas.openxmlformats.org/officeDocument/2006/relationships/image" Target="../media/image18.png"/><Relationship Id="rId27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E668075-7733-0FDC-EA1A-0B9590ED4D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96685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2C77217-2EC8-BA61-40D3-A20795A4F0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7200" y="4122056"/>
            <a:ext cx="2844800" cy="28448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060024C-15B8-5816-FDD7-339D3FDBB1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3648" cy="807932"/>
          </a:xfrm>
          <a:prstGeom prst="rect">
            <a:avLst/>
          </a:prstGeom>
        </p:spPr>
      </p:pic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39890147-AF0F-20FF-54B5-69751DDF33AB}"/>
              </a:ext>
            </a:extLst>
          </p:cNvPr>
          <p:cNvSpPr/>
          <p:nvPr/>
        </p:nvSpPr>
        <p:spPr>
          <a:xfrm>
            <a:off x="1271077" y="251566"/>
            <a:ext cx="7086600" cy="1382501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8FBE4C9-B9FE-C529-E03D-C3852B60C5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1077" y="1884122"/>
            <a:ext cx="7102456" cy="139610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DD31151-04B8-D75A-4E01-98200282A3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1077" y="3483427"/>
            <a:ext cx="7102456" cy="1396105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6D43960-265A-4615-3941-3B71953E29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1077" y="5082732"/>
            <a:ext cx="7102456" cy="1396105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2B9FB4C9-A669-4428-8F86-B4E8D49EBB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6377" y="253888"/>
            <a:ext cx="1419158" cy="1419158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D739B8AC-D374-84CF-A5D2-8666203A239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7661" y="241437"/>
            <a:ext cx="1494762" cy="1494762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DCA84BCD-8A8D-DDE8-D81C-FEC33B9D85A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13056" y="297340"/>
            <a:ext cx="1285763" cy="1285763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0DAC148F-7900-7170-8A87-E2D6529B238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1" r="2901"/>
          <a:stretch/>
        </p:blipFill>
        <p:spPr>
          <a:xfrm>
            <a:off x="6989531" y="1893402"/>
            <a:ext cx="1298256" cy="1378227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EC699718-0217-7A8B-7196-DDE4419FAEC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204" b="92792" l="5694" r="99170">
                        <a14:foregroundMark x1="36133" y1="20508" x2="39746" y2="25098"/>
                        <a14:foregroundMark x1="54199" y1="34082" x2="53711" y2="38574"/>
                        <a14:foregroundMark x1="62793" y1="39453" x2="64453" y2="39453"/>
                        <a14:foregroundMark x1="68359" y1="38867" x2="60645" y2="37988"/>
                        <a14:foregroundMark x1="5694" y1="57780" x2="5694" y2="78375"/>
                        <a14:foregroundMark x1="32977" y1="92906" x2="50534" y2="91648"/>
                        <a14:foregroundMark x1="83037" y1="8238" x2="75801" y2="4462"/>
                        <a14:foregroundMark x1="89442" y1="10755" x2="99288" y2="27002"/>
                        <a14:foregroundMark x1="71293" y1="3890" x2="94069" y2="32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7" r="337"/>
          <a:stretch/>
        </p:blipFill>
        <p:spPr>
          <a:xfrm>
            <a:off x="6894293" y="3523687"/>
            <a:ext cx="1302779" cy="1311630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FF94C726-5471-A250-9CE9-5D8B08776C8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6377" y="3562043"/>
            <a:ext cx="1261453" cy="1273274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1F908059-B773-18D1-2AB4-E2C00E819C0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96274" y="3530282"/>
            <a:ext cx="1345452" cy="1345452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AF9BB09A-2940-3159-6C75-B54493C5EF3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5664" b="97266" l="781" r="97656">
                        <a14:foregroundMark x1="53418" y1="12891" x2="83789" y2="8594"/>
                        <a14:foregroundMark x1="61328" y1="8594" x2="66797" y2="15918"/>
                        <a14:foregroundMark x1="14648" y1="85645" x2="75879" y2="92285"/>
                        <a14:foregroundMark x1="78906" y1="90527" x2="24316" y2="89941"/>
                        <a14:foregroundMark x1="10014" y1="66524" x2="7582" y2="87697"/>
                        <a14:foregroundMark x1="94278" y1="46495" x2="93562" y2="85551"/>
                        <a14:foregroundMark x1="93562" y1="85551" x2="91845" y2="89557"/>
                        <a14:foregroundMark x1="43920" y1="90701" x2="33047" y2="97425"/>
                        <a14:foregroundMark x1="93709" y1="13883" x2="97831" y2="25813"/>
                        <a14:foregroundMark x1="7592" y1="11931" x2="7592" y2="17787"/>
                        <a14:foregroundMark x1="2820" y1="16486" x2="26681" y2="30369"/>
                        <a14:foregroundMark x1="6941" y1="13232" x2="28850" y2="28416"/>
                        <a14:foregroundMark x1="30803" y1="28416" x2="868" y2="13232"/>
                        <a14:foregroundMark x1="868" y1="13232" x2="868" y2="13232"/>
                        <a14:foregroundMark x1="7592" y1="13883" x2="27983" y2="25163"/>
                        <a14:foregroundMark x1="38086" y1="5664" x2="69727" y2="12305"/>
                        <a14:foregroundMark x1="28906" y1="10938" x2="85938" y2="220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44943" y="5082732"/>
            <a:ext cx="1466243" cy="1466243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62E26B75-B930-BC15-6F37-1973A2AF5CA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69362" y="174657"/>
            <a:ext cx="1506265" cy="1506265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6A5AD533-CAEC-CEFE-729A-32C7A71A43D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9473779">
            <a:off x="1439720" y="1818204"/>
            <a:ext cx="1549634" cy="1668837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057557AE-5AAB-06A2-E468-126EFFD1C9F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2930" b="95605" l="9961" r="89844">
                        <a14:foregroundMark x1="26172" y1="26465" x2="71680" y2="60449"/>
                        <a14:foregroundMark x1="70410" y1="36816" x2="39344" y2="59556"/>
                        <a14:foregroundMark x1="43564" y1="60009" x2="68652" y2="60449"/>
                        <a14:foregroundMark x1="35254" y1="59863" x2="37570" y2="59904"/>
                        <a14:foregroundMark x1="32129" y1="33984" x2="55762" y2="36035"/>
                        <a14:foregroundMark x1="33203" y1="33203" x2="35742" y2="45605"/>
                        <a14:foregroundMark x1="35742" y1="37305" x2="39063" y2="46094"/>
                        <a14:foregroundMark x1="38770" y1="37598" x2="42676" y2="50488"/>
                        <a14:foregroundMark x1="43457" y1="41211" x2="48535" y2="49414"/>
                        <a14:foregroundMark x1="50586" y1="38086" x2="53711" y2="45313"/>
                        <a14:foregroundMark x1="53711" y1="37305" x2="57031" y2="41699"/>
                        <a14:foregroundMark x1="57031" y1="34570" x2="60938" y2="44531"/>
                        <a14:foregroundMark x1="61914" y1="36621" x2="62402" y2="41211"/>
                        <a14:foregroundMark x1="61133" y1="33203" x2="62207" y2="41504"/>
                        <a14:foregroundMark x1="61133" y1="34766" x2="59668" y2="42773"/>
                        <a14:foregroundMark x1="53711" y1="41504" x2="46289" y2="44824"/>
                        <a14:foregroundMark x1="47070" y1="37598" x2="48535" y2="65332"/>
                        <a14:foregroundMark x1="54004" y1="40430" x2="49316" y2="65625"/>
                        <a14:foregroundMark x1="50098" y1="45020" x2="53711" y2="63281"/>
                        <a14:foregroundMark x1="62207" y1="48633" x2="62988" y2="64063"/>
                        <a14:foregroundMark x1="57324" y1="54785" x2="60938" y2="64844"/>
                        <a14:foregroundMark x1="38015" y1="63655" x2="36719" y2="65332"/>
                        <a14:foregroundMark x1="45020" y1="54590" x2="41133" y2="59619"/>
                        <a14:foregroundMark x1="34144" y1="64413" x2="33691" y2="65332"/>
                        <a14:foregroundMark x1="43164" y1="46094" x2="36235" y2="60165"/>
                        <a14:foregroundMark x1="43259" y1="65384" x2="45703" y2="68457"/>
                        <a14:foregroundMark x1="32422" y1="51758" x2="38721" y2="59678"/>
                        <a14:foregroundMark x1="72417" y1="16048" x2="75391" y2="16406"/>
                        <a14:foregroundMark x1="46973" y1="12988" x2="47912" y2="13101"/>
                        <a14:foregroundMark x1="36404" y1="6610" x2="34082" y2="6348"/>
                        <a14:foregroundMark x1="48540" y1="31053" x2="43796" y2="60048"/>
                        <a14:foregroundMark x1="53125" y1="3027" x2="52667" y2="5827"/>
                        <a14:foregroundMark x1="40234" y1="93359" x2="40820" y2="95605"/>
                        <a14:foregroundMark x1="61426" y1="88281" x2="63086" y2="95605"/>
                        <a14:foregroundMark x1="44336" y1="25684" x2="41699" y2="35645"/>
                        <a14:foregroundMark x1="54980" y1="27637" x2="57617" y2="32910"/>
                        <a14:foregroundMark x1="69727" y1="45410" x2="64063" y2="56348"/>
                        <a14:foregroundMark x1="44629" y1="20898" x2="60547" y2="11816"/>
                        <a14:foregroundMark x1="60547" y1="11816" x2="46875" y2="11328"/>
                        <a14:foregroundMark x1="70020" y1="15430" x2="39648" y2="15430"/>
                        <a14:foregroundMark x1="41016" y1="53125" x2="38672" y2="78516"/>
                        <a14:foregroundMark x1="50488" y1="18652" x2="46875" y2="32227"/>
                        <a14:foregroundMark x1="65527" y1="79004" x2="30957" y2="79883"/>
                        <a14:foregroundMark x1="75000" y1="41309" x2="25977" y2="71289"/>
                        <a14:backgroundMark x1="70036" y1="15455" x2="72754" y2="15527"/>
                        <a14:backgroundMark x1="37500" y1="5078" x2="74414" y2="11523"/>
                        <a14:backgroundMark x1="51090" y1="13202" x2="50995" y2="13678"/>
                        <a14:backgroundMark x1="52148" y1="7910" x2="51774" y2="9780"/>
                        <a14:backgroundMark x1="37580" y1="61821" x2="32617" y2="627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37" r="7837"/>
          <a:stretch/>
        </p:blipFill>
        <p:spPr>
          <a:xfrm>
            <a:off x="5322475" y="5056660"/>
            <a:ext cx="1236421" cy="1466244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A43DDF6A-7E8B-B264-7B89-8EC2490C5F2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19142" y="3381902"/>
            <a:ext cx="1573233" cy="1573233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2C805B1B-5CDD-DE7E-4859-69351E0757E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87378" y="1917379"/>
            <a:ext cx="1340025" cy="1340025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4B92ECDA-52A7-95CA-1083-F7E75C286378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71472" y="1955189"/>
            <a:ext cx="1302215" cy="1302215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79966BEB-F312-2087-6B73-DEE5932419D4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3809" b="97266" l="1563" r="98926">
                        <a14:foregroundMark x1="7227" y1="8008" x2="18555" y2="21875"/>
                        <a14:foregroundMark x1="66992" y1="6836" x2="90234" y2="11328"/>
                        <a14:foregroundMark x1="84180" y1="83984" x2="7617" y2="93750"/>
                        <a14:foregroundMark x1="16602" y1="70313" x2="84961" y2="76758"/>
                        <a14:foregroundMark x1="50781" y1="46289" x2="58789" y2="68555"/>
                        <a14:foregroundMark x1="64648" y1="64063" x2="38086" y2="74219"/>
                        <a14:foregroundMark x1="83594" y1="75195" x2="63281" y2="83984"/>
                        <a14:foregroundMark x1="60547" y1="87695" x2="81055" y2="76172"/>
                        <a14:foregroundMark x1="81055" y1="76172" x2="51367" y2="60938"/>
                        <a14:foregroundMark x1="51367" y1="60938" x2="88672" y2="33594"/>
                        <a14:foregroundMark x1="88672" y1="33594" x2="75586" y2="8398"/>
                        <a14:foregroundMark x1="75586" y1="8398" x2="83594" y2="6055"/>
                        <a14:foregroundMark x1="79297" y1="8008" x2="57422" y2="13477"/>
                        <a14:foregroundMark x1="57422" y1="13477" x2="69922" y2="13281"/>
                        <a14:foregroundMark x1="38379" y1="3906" x2="63281" y2="9961"/>
                        <a14:foregroundMark x1="49902" y1="5664" x2="18359" y2="33789"/>
                        <a14:foregroundMark x1="18359" y1="33789" x2="81445" y2="44629"/>
                        <a14:foregroundMark x1="81445" y1="44629" x2="45898" y2="62305"/>
                        <a14:foregroundMark x1="45898" y1="62305" x2="65625" y2="63867"/>
                        <a14:foregroundMark x1="45020" y1="34766" x2="49316" y2="75391"/>
                        <a14:foregroundMark x1="47461" y1="31738" x2="49316" y2="73633"/>
                        <a14:foregroundMark x1="50488" y1="82129" x2="52930" y2="94824"/>
                        <a14:foregroundMark x1="46289" y1="86914" x2="57813" y2="82129"/>
                        <a14:foregroundMark x1="40820" y1="70605" x2="59570" y2="76660"/>
                        <a14:foregroundMark x1="14746" y1="46289" x2="68750" y2="65723"/>
                        <a14:foregroundMark x1="33496" y1="32324" x2="75977" y2="52344"/>
                        <a14:foregroundMark x1="75977" y1="52344" x2="75977" y2="52344"/>
                        <a14:foregroundMark x1="28711" y1="24512" x2="89355" y2="43848"/>
                        <a14:foregroundMark x1="43848" y1="13574" x2="75391" y2="19629"/>
                        <a14:foregroundMark x1="51074" y1="68164" x2="51758" y2="95410"/>
                        <a14:foregroundMark x1="5371" y1="31738" x2="30469" y2="97266"/>
                        <a14:foregroundMark x1="92188" y1="28711" x2="91406" y2="81250"/>
                        <a14:foregroundMark x1="97559" y1="27246" x2="99023" y2="90430"/>
                        <a14:foregroundMark x1="9180" y1="24902" x2="7617" y2="80566"/>
                        <a14:foregroundMark x1="6152" y1="58398" x2="6152" y2="78223"/>
                        <a14:foregroundMark x1="6934" y1="61523" x2="6934" y2="78223"/>
                        <a14:foregroundMark x1="8398" y1="62988" x2="1563" y2="736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190" b="3190"/>
          <a:stretch/>
        </p:blipFill>
        <p:spPr>
          <a:xfrm>
            <a:off x="3321036" y="5106125"/>
            <a:ext cx="1466244" cy="1372712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13D86756-4EA8-B7B3-87AA-8BA99A7B4CFD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9961" b="90723" l="2637" r="94922">
                        <a14:foregroundMark x1="26163" y1="11163" x2="32674" y2="10000"/>
                        <a14:foregroundMark x1="66512" y1="90814" x2="63256" y2="90814"/>
                        <a14:foregroundMark x1="8887" y1="11523" x2="7031" y2="52832"/>
                        <a14:foregroundMark x1="92090" y1="14551" x2="94922" y2="51758"/>
                        <a14:foregroundMark x1="94922" y1="51758" x2="94531" y2="52148"/>
                        <a14:foregroundMark x1="9473" y1="11523" x2="5762" y2="31836"/>
                        <a14:foregroundMark x1="7031" y1="12109" x2="5762" y2="31250"/>
                        <a14:foregroundMark x1="2637" y1="18848" x2="7031" y2="25098"/>
                        <a14:foregroundMark x1="3320" y1="19531" x2="11914" y2="152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14353" y="5150715"/>
            <a:ext cx="1373434" cy="137343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2C5027A-23FA-6F23-CA42-F740DCBD41E0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4591" y="1742921"/>
            <a:ext cx="2844800" cy="2932578"/>
          </a:xfrm>
          <a:prstGeom prst="rect">
            <a:avLst/>
          </a:prstGeom>
        </p:spPr>
      </p:pic>
      <p:grpSp>
        <p:nvGrpSpPr>
          <p:cNvPr id="51" name="Группа 50">
            <a:extLst>
              <a:ext uri="{FF2B5EF4-FFF2-40B4-BE49-F238E27FC236}">
                <a16:creationId xmlns:a16="http://schemas.microsoft.com/office/drawing/2014/main" id="{FEF9893A-C568-2075-C8A6-9183287A5B82}"/>
              </a:ext>
            </a:extLst>
          </p:cNvPr>
          <p:cNvGrpSpPr/>
          <p:nvPr/>
        </p:nvGrpSpPr>
        <p:grpSpPr>
          <a:xfrm>
            <a:off x="110836" y="1884122"/>
            <a:ext cx="1043918" cy="1025333"/>
            <a:chOff x="110836" y="1884122"/>
            <a:chExt cx="1043918" cy="1025333"/>
          </a:xfrm>
        </p:grpSpPr>
        <p:sp>
          <p:nvSpPr>
            <p:cNvPr id="50" name="Прямоугольник: скругленные углы 49">
              <a:extLst>
                <a:ext uri="{FF2B5EF4-FFF2-40B4-BE49-F238E27FC236}">
                  <a16:creationId xmlns:a16="http://schemas.microsoft.com/office/drawing/2014/main" id="{6D32CAD0-FAA5-B81E-4F15-BAF51756C375}"/>
                </a:ext>
              </a:extLst>
            </p:cNvPr>
            <p:cNvSpPr/>
            <p:nvPr/>
          </p:nvSpPr>
          <p:spPr>
            <a:xfrm>
              <a:off x="110836" y="1884122"/>
              <a:ext cx="1043918" cy="1025333"/>
            </a:xfrm>
            <a:prstGeom prst="roundRect">
              <a:avLst/>
            </a:prstGeom>
            <a:solidFill>
              <a:schemeClr val="lt1">
                <a:alpha val="9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9" name="Рисунок 48" descr="Мишень со сплошной заливкой">
              <a:extLst>
                <a:ext uri="{FF2B5EF4-FFF2-40B4-BE49-F238E27FC236}">
                  <a16:creationId xmlns:a16="http://schemas.microsoft.com/office/drawing/2014/main" id="{9F5AC46B-92DD-BD11-DF9C-3C0DA9FB15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p:blipFill>
          <p:spPr>
            <a:xfrm>
              <a:off x="160546" y="1942058"/>
              <a:ext cx="914400" cy="914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95388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FDEAA9AA-0E19-445E-BC96-2305CD4DF83C}"/>
</file>

<file path=customXml/itemProps2.xml><?xml version="1.0" encoding="utf-8"?>
<ds:datastoreItem xmlns:ds="http://schemas.openxmlformats.org/officeDocument/2006/customXml" ds:itemID="{477728BF-A347-4213-9948-212E908EE9FD}"/>
</file>

<file path=customXml/itemProps3.xml><?xml version="1.0" encoding="utf-8"?>
<ds:datastoreItem xmlns:ds="http://schemas.openxmlformats.org/officeDocument/2006/customXml" ds:itemID="{B87E0164-80FC-43FB-A2A3-8EFBFB517AEB}"/>
</file>

<file path=docProps/app.xml><?xml version="1.0" encoding="utf-8"?>
<Properties xmlns="http://schemas.openxmlformats.org/officeDocument/2006/extended-properties" xmlns:vt="http://schemas.openxmlformats.org/officeDocument/2006/docPropsVTypes">
  <TotalTime>202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14</cp:revision>
  <dcterms:created xsi:type="dcterms:W3CDTF">2026-02-18T17:09:20Z</dcterms:created>
  <dcterms:modified xsi:type="dcterms:W3CDTF">2026-02-23T10:32:50Z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