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8E3BA6-7C22-56E0-AFCD-2B8F6C58D72D}" v="10" dt="2026-03-01T19:12:32.396"/>
    <p1510:client id="{3F376E26-BFA2-D430-6376-8F74579386A3}" v="10" dt="2026-03-01T16:19:34.5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3D8E3BA6-7C22-56E0-AFCD-2B8F6C58D72D}"/>
    <pc:docChg chg="modSld">
      <pc:chgData name="" userId="" providerId="" clId="Web-{3D8E3BA6-7C22-56E0-AFCD-2B8F6C58D72D}" dt="2026-03-01T19:12:16.098" v="0" actId="1076"/>
      <pc:docMkLst>
        <pc:docMk/>
      </pc:docMkLst>
      <pc:sldChg chg="modSp">
        <pc:chgData name="" userId="" providerId="" clId="Web-{3D8E3BA6-7C22-56E0-AFCD-2B8F6C58D72D}" dt="2026-03-01T19:12:16.098" v="0" actId="1076"/>
        <pc:sldMkLst>
          <pc:docMk/>
          <pc:sldMk cId="2892397818" sldId="256"/>
        </pc:sldMkLst>
        <pc:picChg chg="mod">
          <ac:chgData name="" userId="" providerId="" clId="Web-{3D8E3BA6-7C22-56E0-AFCD-2B8F6C58D72D}" dt="2026-03-01T19:12:16.098" v="0" actId="1076"/>
          <ac:picMkLst>
            <pc:docMk/>
            <pc:sldMk cId="2892397818" sldId="256"/>
            <ac:picMk id="45" creationId="{00000000-0000-0000-0000-000000000000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3F376E26-BFA2-D430-6376-8F74579386A3}"/>
    <pc:docChg chg="modSld">
      <pc:chgData name="somovaasya3" userId="S::somovaasya3_gmail.com#ext#@slideedu.onmicrosoft.com::05b36399-d501-4a7b-87fd-615099445ab5" providerId="AD" clId="Web-{3F376E26-BFA2-D430-6376-8F74579386A3}" dt="2026-03-01T16:19:34.516" v="5" actId="1076"/>
      <pc:docMkLst>
        <pc:docMk/>
      </pc:docMkLst>
      <pc:sldChg chg="modSp">
        <pc:chgData name="somovaasya3" userId="S::somovaasya3_gmail.com#ext#@slideedu.onmicrosoft.com::05b36399-d501-4a7b-87fd-615099445ab5" providerId="AD" clId="Web-{3F376E26-BFA2-D430-6376-8F74579386A3}" dt="2026-03-01T16:19:34.516" v="5" actId="1076"/>
        <pc:sldMkLst>
          <pc:docMk/>
          <pc:sldMk cId="2892397818" sldId="256"/>
        </pc:sldMkLst>
        <pc:spChg chg="mod">
          <ac:chgData name="somovaasya3" userId="S::somovaasya3_gmail.com#ext#@slideedu.onmicrosoft.com::05b36399-d501-4a7b-87fd-615099445ab5" providerId="AD" clId="Web-{3F376E26-BFA2-D430-6376-8F74579386A3}" dt="2026-03-01T16:19:34.516" v="5" actId="1076"/>
          <ac:spMkLst>
            <pc:docMk/>
            <pc:sldMk cId="2892397818" sldId="256"/>
            <ac:spMk id="18" creationId="{00000000-0000-0000-0000-000000000000}"/>
          </ac:spMkLst>
        </pc:spChg>
      </pc:sldChg>
    </pc:docChg>
  </pc:docChgLst>
  <pc:docChgLst>
    <pc:chgData name="somovaasya3" userId="S::somovaasya3_gmail.com#ext#@slideedu.onmicrosoft.com::05b36399-d501-4a7b-87fd-615099445ab5" providerId="AD" clId="Web-{3D8E3BA6-7C22-56E0-AFCD-2B8F6C58D72D}"/>
    <pc:docChg chg="modSld">
      <pc:chgData name="somovaasya3" userId="S::somovaasya3_gmail.com#ext#@slideedu.onmicrosoft.com::05b36399-d501-4a7b-87fd-615099445ab5" providerId="AD" clId="Web-{3D8E3BA6-7C22-56E0-AFCD-2B8F6C58D72D}" dt="2026-03-01T19:12:32.396" v="6" actId="1076"/>
      <pc:docMkLst>
        <pc:docMk/>
      </pc:docMkLst>
      <pc:sldChg chg="modSp">
        <pc:chgData name="somovaasya3" userId="S::somovaasya3_gmail.com#ext#@slideedu.onmicrosoft.com::05b36399-d501-4a7b-87fd-615099445ab5" providerId="AD" clId="Web-{3D8E3BA6-7C22-56E0-AFCD-2B8F6C58D72D}" dt="2026-03-01T19:12:32.396" v="6" actId="1076"/>
        <pc:sldMkLst>
          <pc:docMk/>
          <pc:sldMk cId="2892397818" sldId="256"/>
        </pc:sldMkLst>
        <pc:spChg chg="mod">
          <ac:chgData name="somovaasya3" userId="S::somovaasya3_gmail.com#ext#@slideedu.onmicrosoft.com::05b36399-d501-4a7b-87fd-615099445ab5" providerId="AD" clId="Web-{3D8E3BA6-7C22-56E0-AFCD-2B8F6C58D72D}" dt="2026-03-01T19:12:32.396" v="6" actId="1076"/>
          <ac:spMkLst>
            <pc:docMk/>
            <pc:sldMk cId="2892397818" sldId="256"/>
            <ac:spMk id="18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C2F2-BE55-43BC-804D-26849B656424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DF80-6214-4D6F-8CB8-F1D15065B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247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C2F2-BE55-43BC-804D-26849B656424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DF80-6214-4D6F-8CB8-F1D15065B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264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C2F2-BE55-43BC-804D-26849B656424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DF80-6214-4D6F-8CB8-F1D15065B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566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C2F2-BE55-43BC-804D-26849B656424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DF80-6214-4D6F-8CB8-F1D15065B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997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C2F2-BE55-43BC-804D-26849B656424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DF80-6214-4D6F-8CB8-F1D15065B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994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C2F2-BE55-43BC-804D-26849B656424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DF80-6214-4D6F-8CB8-F1D15065B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019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C2F2-BE55-43BC-804D-26849B656424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DF80-6214-4D6F-8CB8-F1D15065B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16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C2F2-BE55-43BC-804D-26849B656424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DF80-6214-4D6F-8CB8-F1D15065B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635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C2F2-BE55-43BC-804D-26849B656424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DF80-6214-4D6F-8CB8-F1D15065B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562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C2F2-BE55-43BC-804D-26849B656424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DF80-6214-4D6F-8CB8-F1D15065B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953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C2F2-BE55-43BC-804D-26849B656424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DF80-6214-4D6F-8CB8-F1D15065B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39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9C2F2-BE55-43BC-804D-26849B656424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5DF80-6214-4D6F-8CB8-F1D15065B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81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26" Type="http://schemas.openxmlformats.org/officeDocument/2006/relationships/image" Target="../media/image19.png"/><Relationship Id="rId3" Type="http://schemas.openxmlformats.org/officeDocument/2006/relationships/image" Target="../media/image2.png"/><Relationship Id="rId21" Type="http://schemas.microsoft.com/office/2007/relationships/hdphoto" Target="../media/hdphoto6.wdp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5" Type="http://schemas.openxmlformats.org/officeDocument/2006/relationships/image" Target="../media/image18.png"/><Relationship Id="rId2" Type="http://schemas.openxmlformats.org/officeDocument/2006/relationships/image" Target="../media/image1.jpg"/><Relationship Id="rId16" Type="http://schemas.microsoft.com/office/2007/relationships/hdphoto" Target="../media/hdphoto5.wdp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24" Type="http://schemas.openxmlformats.org/officeDocument/2006/relationships/image" Target="../media/image17.pn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23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4.wdp"/><Relationship Id="rId22" Type="http://schemas.openxmlformats.org/officeDocument/2006/relationships/image" Target="../media/image15.png"/><Relationship Id="rId27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8488017" y="1709531"/>
            <a:ext cx="2657062" cy="30711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38401" y="1709531"/>
            <a:ext cx="2657062" cy="30711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63209" y="1709531"/>
            <a:ext cx="2657062" cy="30711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2243"/>
            <a:ext cx="2325757" cy="2325757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2438402" y="5118652"/>
            <a:ext cx="2657061" cy="5764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463210" y="5118651"/>
            <a:ext cx="2657061" cy="5764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488017" y="5118652"/>
            <a:ext cx="2657061" cy="5764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329612" y="5206831"/>
            <a:ext cx="874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КТО?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99485" y="5215500"/>
            <a:ext cx="1984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ЧТО ДЕЛАЕТ?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15521" y="5215501"/>
            <a:ext cx="256624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2000" b="1">
                <a:latin typeface="Arial"/>
                <a:cs typeface="Arial"/>
              </a:rPr>
              <a:t>ЧТО СДЕЛАЛ (А)?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951" b="43034" l="42676" r="99316">
                        <a14:foregroundMark x1="72656" y1="18880" x2="73438" y2="19206"/>
                        <a14:foregroundMark x1="73828" y1="19206" x2="75781" y2="20508"/>
                        <a14:foregroundMark x1="75977" y1="20508" x2="77930" y2="22201"/>
                        <a14:foregroundMark x1="80859" y1="24414" x2="77832" y2="22201"/>
                        <a14:foregroundMark x1="45313" y1="28906" x2="45508" y2="30599"/>
                        <a14:foregroundMark x1="46191" y1="31315" x2="49121" y2="33398"/>
                        <a14:foregroundMark x1="51074" y1="34440" x2="54199" y2="35872"/>
                        <a14:foregroundMark x1="49121" y1="33333" x2="51270" y2="34570"/>
                        <a14:foregroundMark x1="62500" y1="30013" x2="63770" y2="30990"/>
                        <a14:foregroundMark x1="65039" y1="31901" x2="65039" y2="33789"/>
                        <a14:foregroundMark x1="54004" y1="35872" x2="56250" y2="36719"/>
                        <a14:foregroundMark x1="55957" y1="36719" x2="58984" y2="40560"/>
                        <a14:foregroundMark x1="68457" y1="28581" x2="70508" y2="29818"/>
                        <a14:backgroundMark x1="95410" y1="24805" x2="75586" y2="16667"/>
                        <a14:backgroundMark x1="84668" y1="38867" x2="86914" y2="36263"/>
                        <a14:backgroundMark x1="75098" y1="38997" x2="67285" y2="30143"/>
                        <a14:backgroundMark x1="48145" y1="39974" x2="45117" y2="34766"/>
                        <a14:backgroundMark x1="51270" y1="39388" x2="47949" y2="34896"/>
                        <a14:backgroundMark x1="74121" y1="18424" x2="75000" y2="19466"/>
                        <a14:backgroundMark x1="75781" y1="19922" x2="75000" y2="19596"/>
                        <a14:backgroundMark x1="82324" y1="24674" x2="81250" y2="23438"/>
                        <a14:backgroundMark x1="87793" y1="25391" x2="87793" y2="25391"/>
                        <a14:backgroundMark x1="87793" y1="25391" x2="87793" y2="25391"/>
                        <a14:backgroundMark x1="51074" y1="36198" x2="50488" y2="35091"/>
                        <a14:backgroundMark x1="44434" y1="28581" x2="44434" y2="30208"/>
                        <a14:backgroundMark x1="44727" y1="29362" x2="45410" y2="33008"/>
                        <a14:backgroundMark x1="51855" y1="36133" x2="53516" y2="36068"/>
                        <a14:backgroundMark x1="51660" y1="40951" x2="55859" y2="38997"/>
                        <a14:backgroundMark x1="53906" y1="36523" x2="56348" y2="38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06" t="15652" b="57102"/>
          <a:stretch/>
        </p:blipFill>
        <p:spPr>
          <a:xfrm>
            <a:off x="5716657" y="2310847"/>
            <a:ext cx="2587487" cy="186855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495" b="86979" l="29590" r="96387">
                        <a14:foregroundMark x1="82715" y1="81771" x2="90918" y2="75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45" t="63852" r="3111" b="12444"/>
          <a:stretch/>
        </p:blipFill>
        <p:spPr>
          <a:xfrm>
            <a:off x="8671890" y="2622862"/>
            <a:ext cx="2332383" cy="124809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008" b="99219" l="69792" r="897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8333" r="9571" b="1667"/>
          <a:stretch/>
        </p:blipFill>
        <p:spPr>
          <a:xfrm>
            <a:off x="2613772" y="1904005"/>
            <a:ext cx="2306320" cy="268224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570" y="405844"/>
            <a:ext cx="1227905" cy="125132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44" b="87109" l="7878" r="45638">
                        <a14:foregroundMark x1="37826" y1="84277" x2="14193" y2="84375"/>
                        <a14:foregroundMark x1="23893" y1="85449" x2="35872" y2="86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03" t="2424" r="54520" b="46046"/>
          <a:stretch/>
        </p:blipFill>
        <p:spPr>
          <a:xfrm>
            <a:off x="2374499" y="1904005"/>
            <a:ext cx="2871929" cy="261863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r="3407" b="53185"/>
          <a:stretch/>
        </p:blipFill>
        <p:spPr>
          <a:xfrm>
            <a:off x="5521739" y="2332624"/>
            <a:ext cx="2540001" cy="194362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195" b="88770" l="13737" r="93294">
                        <a14:foregroundMark x1="46224" y1="42383" x2="51367" y2="37402"/>
                        <a14:backgroundMark x1="18945" y1="51660" x2="33529" y2="31250"/>
                        <a14:backgroundMark x1="33984" y1="43164" x2="45378" y2="35156"/>
                        <a14:backgroundMark x1="38867" y1="45117" x2="47461" y2="37305"/>
                        <a14:backgroundMark x1="46484" y1="41113" x2="49740" y2="37695"/>
                        <a14:backgroundMark x1="47721" y1="40137" x2="50065" y2="38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25304" r="6136" b="9545"/>
          <a:stretch/>
        </p:blipFill>
        <p:spPr>
          <a:xfrm>
            <a:off x="8499062" y="2718324"/>
            <a:ext cx="2571474" cy="140143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297" y="406075"/>
            <a:ext cx="1227905" cy="125132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0879" b="99609" l="16211" r="43034">
                        <a14:foregroundMark x1="24870" y1="78516" x2="31836" y2="72559"/>
                        <a14:foregroundMark x1="23177" y1="76074" x2="28125" y2="6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76" t="50909" r="56742"/>
          <a:stretch/>
        </p:blipFill>
        <p:spPr>
          <a:xfrm>
            <a:off x="2574639" y="1781420"/>
            <a:ext cx="2520824" cy="292740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49629"/>
          <a:stretch/>
        </p:blipFill>
        <p:spPr>
          <a:xfrm>
            <a:off x="5584208" y="2478128"/>
            <a:ext cx="2415061" cy="170127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0" b="11111"/>
          <a:stretch/>
        </p:blipFill>
        <p:spPr>
          <a:xfrm>
            <a:off x="8557592" y="2638812"/>
            <a:ext cx="2457455" cy="14198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546" y="426271"/>
            <a:ext cx="1227905" cy="125132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0" t="1818" r="38964" b="48182"/>
          <a:stretch/>
        </p:blipFill>
        <p:spPr>
          <a:xfrm>
            <a:off x="2625929" y="1781419"/>
            <a:ext cx="2155638" cy="292740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9935" b="80273" l="0" r="58594">
                        <a14:foregroundMark x1="2930" y1="60091" x2="23730" y2="53906"/>
                        <a14:foregroundMark x1="30371" y1="62760" x2="20117" y2="53776"/>
                        <a14:foregroundMark x1="30371" y1="61393" x2="26367" y2="57357"/>
                        <a14:foregroundMark x1="25000" y1="62240" x2="30469" y2="59961"/>
                        <a14:foregroundMark x1="26074" y1="62760" x2="32129" y2="60807"/>
                        <a14:foregroundMark x1="27051" y1="63737" x2="32520" y2="61914"/>
                        <a14:foregroundMark x1="28613" y1="63802" x2="32617" y2="62500"/>
                        <a14:foregroundMark x1="10547" y1="60352" x2="23047" y2="57357"/>
                        <a14:foregroundMark x1="2539" y1="57161" x2="11230" y2="54948"/>
                        <a14:foregroundMark x1="11230" y1="54688" x2="17383" y2="51693"/>
                        <a14:foregroundMark x1="25488" y1="78320" x2="15625" y2="76432"/>
                        <a14:foregroundMark x1="4297" y1="79557" x2="16309" y2="79036"/>
                        <a14:foregroundMark x1="22852" y1="78711" x2="41602" y2="77995"/>
                        <a14:foregroundMark x1="26660" y1="78906" x2="38672" y2="78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926" r="41333" b="19852"/>
          <a:stretch/>
        </p:blipFill>
        <p:spPr>
          <a:xfrm>
            <a:off x="5441346" y="2042484"/>
            <a:ext cx="2682240" cy="207264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8073" b="85938" l="49414" r="99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84" t="57777" b="13940"/>
          <a:stretch/>
        </p:blipFill>
        <p:spPr>
          <a:xfrm>
            <a:off x="8616401" y="2275305"/>
            <a:ext cx="2359891" cy="193963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382" y="423851"/>
            <a:ext cx="1227905" cy="125132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6" t="2066" r="71545" b="66529"/>
          <a:stretch/>
        </p:blipFill>
        <p:spPr>
          <a:xfrm>
            <a:off x="2778783" y="1832359"/>
            <a:ext cx="1958041" cy="282552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9" r="45151" b="59461"/>
          <a:stretch/>
        </p:blipFill>
        <p:spPr>
          <a:xfrm>
            <a:off x="5528629" y="2132015"/>
            <a:ext cx="2507673" cy="215207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1" t="14816" r="1514" b="65521"/>
          <a:stretch/>
        </p:blipFill>
        <p:spPr>
          <a:xfrm>
            <a:off x="8657407" y="2478128"/>
            <a:ext cx="2272559" cy="150815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64" y="422661"/>
            <a:ext cx="1227905" cy="125132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12396" r="66862" b="26722"/>
          <a:stretch/>
        </p:blipFill>
        <p:spPr>
          <a:xfrm>
            <a:off x="2845450" y="1849963"/>
            <a:ext cx="1856003" cy="279031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7" t="11708" r="35457" b="27549"/>
          <a:stretch/>
        </p:blipFill>
        <p:spPr>
          <a:xfrm>
            <a:off x="5768626" y="1859933"/>
            <a:ext cx="2015369" cy="272631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0" t="11983" r="5980" b="25069"/>
          <a:stretch/>
        </p:blipFill>
        <p:spPr>
          <a:xfrm>
            <a:off x="8828432" y="1935193"/>
            <a:ext cx="1791729" cy="272033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43" y="440433"/>
            <a:ext cx="1227905" cy="1251325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767" y="-714611"/>
            <a:ext cx="6626624" cy="685800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9" y="0"/>
            <a:ext cx="1073593" cy="104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9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5EEF75-87CF-44BF-B7F9-C8EE111ED0F7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BF66CEED-1875-4F7E-AA08-D551DFB0F7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F586044-91BD-413D-A91F-B59A76BF93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8</Words>
  <Application>Microsoft Office PowerPoint</Application>
  <PresentationFormat>Widescreen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маркет</dc:creator>
  <cp:lastModifiedBy>маркет</cp:lastModifiedBy>
  <cp:revision>16</cp:revision>
  <dcterms:created xsi:type="dcterms:W3CDTF">2026-02-22T14:44:50Z</dcterms:created>
  <dcterms:modified xsi:type="dcterms:W3CDTF">2026-03-01T19:12:33Z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