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3.sv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83300">
            <a:off x="1310896" y="45924"/>
            <a:ext cx="1787657" cy="17876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6112" y="337667"/>
            <a:ext cx="1349586" cy="134958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828" y="274086"/>
            <a:ext cx="1383258" cy="13832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3212689" y="1893273"/>
            <a:ext cx="1251211" cy="13282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4" b="92792" l="5694" r="9917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  <a14:foregroundMark x1="5694" y1="57780" x2="5694" y2="78375"/>
                        <a14:foregroundMark x1="32977" y1="92906" x2="50534" y2="91648"/>
                        <a14:foregroundMark x1="83037" y1="8238" x2="75801" y2="4462"/>
                        <a14:foregroundMark x1="89442" y1="10755" x2="99288" y2="27002"/>
                        <a14:foregroundMark x1="71293" y1="3890" x2="94069" y2="3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4110" y="3523687"/>
            <a:ext cx="1345452" cy="134545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894" y="3539139"/>
            <a:ext cx="1276983" cy="128072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7397" l="868" r="97831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  <a14:foregroundMark x1="93709" y1="13883" x2="97831" y2="25813"/>
                        <a14:foregroundMark x1="7592" y1="11931" x2="7592" y2="17787"/>
                        <a14:foregroundMark x1="2820" y1="16486" x2="26681" y2="30369"/>
                        <a14:foregroundMark x1="6941" y1="13232" x2="28850" y2="28416"/>
                        <a14:foregroundMark x1="30803" y1="28416" x2="868" y2="13232"/>
                        <a14:foregroundMark x1="868" y1="13232" x2="868" y2="13232"/>
                        <a14:foregroundMark x1="7592" y1="13883" x2="27983" y2="25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023" y="5040501"/>
            <a:ext cx="1466243" cy="146624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9362" y="174657"/>
            <a:ext cx="1506265" cy="15062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1688" y="2006607"/>
            <a:ext cx="1179030" cy="117903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30" b="95605" l="9961" r="89844">
                        <a14:foregroundMark x1="26172" y1="26465" x2="71680" y2="60449"/>
                        <a14:foregroundMark x1="70410" y1="36816" x2="36523" y2="61621"/>
                        <a14:foregroundMark x1="35254" y1="59863" x2="68652" y2="60449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45020" y1="54590" x2="36719" y2="65332"/>
                        <a14:foregroundMark x1="43164" y1="46094" x2="33691" y2="65332"/>
                        <a14:foregroundMark x1="32422" y1="51758" x2="45703" y2="68457"/>
                        <a14:foregroundMark x1="46973" y1="12988" x2="75391" y2="16406"/>
                        <a14:foregroundMark x1="68652" y1="10254" x2="34082" y2="6348"/>
                        <a14:foregroundMark x1="53125" y1="3027" x2="43555" y2="61523"/>
                        <a14:foregroundMark x1="40234" y1="93359" x2="40820" y2="95605"/>
                        <a14:foregroundMark x1="61426" y1="88281" x2="63086" y2="95605"/>
                        <a14:foregroundMark x1="44336" y1="25684" x2="41699" y2="35645"/>
                        <a14:foregroundMark x1="54980" y1="27637" x2="57617" y2="32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7" r="7837"/>
          <a:stretch/>
        </p:blipFill>
        <p:spPr>
          <a:xfrm>
            <a:off x="5274068" y="5164032"/>
            <a:ext cx="1144331" cy="135703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002" y="3562348"/>
            <a:ext cx="1317184" cy="131718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8374" y="1939914"/>
            <a:ext cx="1340025" cy="134002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0" y="1964738"/>
            <a:ext cx="1302215" cy="130221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022423" y="4946720"/>
            <a:ext cx="1816964" cy="170105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337" y="5129821"/>
            <a:ext cx="1334859" cy="13348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8DFE584-AAA6-4E12-8490-203F1188EC7A}"/>
</file>

<file path=customXml/itemProps2.xml><?xml version="1.0" encoding="utf-8"?>
<ds:datastoreItem xmlns:ds="http://schemas.openxmlformats.org/officeDocument/2006/customXml" ds:itemID="{7E4A716D-3089-468C-971F-35CD950BFDBC}"/>
</file>

<file path=customXml/itemProps3.xml><?xml version="1.0" encoding="utf-8"?>
<ds:datastoreItem xmlns:ds="http://schemas.openxmlformats.org/officeDocument/2006/customXml" ds:itemID="{31C50D18-6EAF-4F57-9925-880C65707AF1}"/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13</cp:revision>
  <dcterms:created xsi:type="dcterms:W3CDTF">2026-02-18T17:09:20Z</dcterms:created>
  <dcterms:modified xsi:type="dcterms:W3CDTF">2026-02-23T10:26:40Z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