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image" Target="../media/image1.JP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24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9.png"/><Relationship Id="rId28" Type="http://schemas.openxmlformats.org/officeDocument/2006/relationships/image" Target="../media/image23.sv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83300">
            <a:off x="1310896" y="45924"/>
            <a:ext cx="1787657" cy="17876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581" y="410951"/>
            <a:ext cx="1191700" cy="11917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8828" y="274086"/>
            <a:ext cx="1383258" cy="138325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2901"/>
          <a:stretch/>
        </p:blipFill>
        <p:spPr>
          <a:xfrm>
            <a:off x="3244178" y="1981447"/>
            <a:ext cx="1184023" cy="125695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4" b="92792" l="5694" r="99170">
                        <a14:foregroundMark x1="36133" y1="20508" x2="39746" y2="25098"/>
                        <a14:foregroundMark x1="54199" y1="34082" x2="53711" y2="38574"/>
                        <a14:foregroundMark x1="62793" y1="39453" x2="64453" y2="39453"/>
                        <a14:foregroundMark x1="68359" y1="38867" x2="60645" y2="37988"/>
                        <a14:foregroundMark x1="5694" y1="57780" x2="5694" y2="78375"/>
                        <a14:foregroundMark x1="32977" y1="92906" x2="50534" y2="91648"/>
                        <a14:foregroundMark x1="83037" y1="8238" x2="75801" y2="4462"/>
                        <a14:foregroundMark x1="89442" y1="10755" x2="99288" y2="27002"/>
                        <a14:foregroundMark x1="71293" y1="3890" x2="94069" y2="3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" r="337"/>
          <a:stretch/>
        </p:blipFill>
        <p:spPr>
          <a:xfrm>
            <a:off x="6894293" y="3523687"/>
            <a:ext cx="1302779" cy="131163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4110" y="3523687"/>
            <a:ext cx="1345452" cy="134545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2133" y="3611042"/>
            <a:ext cx="1280725" cy="128072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460" b="97397" l="868" r="97831">
                        <a14:foregroundMark x1="53418" y1="12891" x2="83789" y2="8594"/>
                        <a14:foregroundMark x1="61328" y1="8594" x2="66797" y2="15918"/>
                        <a14:foregroundMark x1="14648" y1="85645" x2="75879" y2="92285"/>
                        <a14:foregroundMark x1="78906" y1="90527" x2="24316" y2="89941"/>
                        <a14:foregroundMark x1="10014" y1="66524" x2="7582" y2="87697"/>
                        <a14:foregroundMark x1="94278" y1="46495" x2="93562" y2="85551"/>
                        <a14:foregroundMark x1="93562" y1="85551" x2="91845" y2="89557"/>
                        <a14:foregroundMark x1="43920" y1="90701" x2="33047" y2="97425"/>
                        <a14:foregroundMark x1="93709" y1="13883" x2="97831" y2="25813"/>
                        <a14:foregroundMark x1="7592" y1="11931" x2="7592" y2="17787"/>
                        <a14:foregroundMark x1="2820" y1="16486" x2="26681" y2="30369"/>
                        <a14:foregroundMark x1="6941" y1="13232" x2="28850" y2="28416"/>
                        <a14:foregroundMark x1="30803" y1="28416" x2="868" y2="13232"/>
                        <a14:foregroundMark x1="868" y1="13232" x2="868" y2="13232"/>
                        <a14:foregroundMark x1="7592" y1="13883" x2="27983" y2="25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8023" y="5040501"/>
            <a:ext cx="1466243" cy="146624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9362" y="174657"/>
            <a:ext cx="1506265" cy="15062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486" y="1889809"/>
            <a:ext cx="1515606" cy="151560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30" b="95605" l="9961" r="89844">
                        <a14:foregroundMark x1="26172" y1="26465" x2="71680" y2="60449"/>
                        <a14:foregroundMark x1="70410" y1="36816" x2="36523" y2="61621"/>
                        <a14:foregroundMark x1="35254" y1="59863" x2="68652" y2="60449"/>
                        <a14:foregroundMark x1="32129" y1="33984" x2="55762" y2="36035"/>
                        <a14:foregroundMark x1="33203" y1="33203" x2="35742" y2="45605"/>
                        <a14:foregroundMark x1="35742" y1="37305" x2="39063" y2="46094"/>
                        <a14:foregroundMark x1="38770" y1="37598" x2="42676" y2="50488"/>
                        <a14:foregroundMark x1="43457" y1="41211" x2="48535" y2="49414"/>
                        <a14:foregroundMark x1="50586" y1="38086" x2="53711" y2="45313"/>
                        <a14:foregroundMark x1="53711" y1="37305" x2="57031" y2="41699"/>
                        <a14:foregroundMark x1="57031" y1="34570" x2="60938" y2="44531"/>
                        <a14:foregroundMark x1="61914" y1="36621" x2="62402" y2="41211"/>
                        <a14:foregroundMark x1="61133" y1="33203" x2="62207" y2="41504"/>
                        <a14:foregroundMark x1="61133" y1="34766" x2="59668" y2="42773"/>
                        <a14:foregroundMark x1="53711" y1="41504" x2="46289" y2="44824"/>
                        <a14:foregroundMark x1="47070" y1="37598" x2="48535" y2="65332"/>
                        <a14:foregroundMark x1="54004" y1="40430" x2="49316" y2="65625"/>
                        <a14:foregroundMark x1="50098" y1="45020" x2="53711" y2="63281"/>
                        <a14:foregroundMark x1="62207" y1="48633" x2="62988" y2="64063"/>
                        <a14:foregroundMark x1="57324" y1="54785" x2="60938" y2="64844"/>
                        <a14:foregroundMark x1="45020" y1="54590" x2="36719" y2="65332"/>
                        <a14:foregroundMark x1="43164" y1="46094" x2="33691" y2="65332"/>
                        <a14:foregroundMark x1="32422" y1="51758" x2="45703" y2="68457"/>
                        <a14:foregroundMark x1="46973" y1="12988" x2="75391" y2="16406"/>
                        <a14:foregroundMark x1="68652" y1="10254" x2="34082" y2="6348"/>
                        <a14:foregroundMark x1="53125" y1="3027" x2="43555" y2="61523"/>
                        <a14:foregroundMark x1="40234" y1="93359" x2="40820" y2="95605"/>
                        <a14:foregroundMark x1="61426" y1="88281" x2="63086" y2="95605"/>
                        <a14:foregroundMark x1="44336" y1="25684" x2="41699" y2="35645"/>
                        <a14:foregroundMark x1="54980" y1="27637" x2="57617" y2="32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1448" b="-7141"/>
          <a:stretch>
            <a:fillRect/>
          </a:stretch>
        </p:blipFill>
        <p:spPr>
          <a:xfrm>
            <a:off x="5172206" y="4960054"/>
            <a:ext cx="1280725" cy="151878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4002" y="3562348"/>
            <a:ext cx="1317184" cy="131718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8374" y="1939914"/>
            <a:ext cx="1340025" cy="134002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0" y="1964738"/>
            <a:ext cx="1302215" cy="130221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809" b="97266" l="1563" r="98926">
                        <a14:foregroundMark x1="7227" y1="8008" x2="18555" y2="21875"/>
                        <a14:foregroundMark x1="66992" y1="6836" x2="90234" y2="11328"/>
                        <a14:foregroundMark x1="84180" y1="83984" x2="7617" y2="93750"/>
                        <a14:foregroundMark x1="16602" y1="70313" x2="84961" y2="76758"/>
                        <a14:foregroundMark x1="50781" y1="46289" x2="58789" y2="68555"/>
                        <a14:foregroundMark x1="64648" y1="64063" x2="38086" y2="74219"/>
                        <a14:foregroundMark x1="83594" y1="75195" x2="63281" y2="83984"/>
                        <a14:foregroundMark x1="60547" y1="87695" x2="81055" y2="76172"/>
                        <a14:foregroundMark x1="81055" y1="76172" x2="51367" y2="60938"/>
                        <a14:foregroundMark x1="51367" y1="60938" x2="88672" y2="33594"/>
                        <a14:foregroundMark x1="88672" y1="33594" x2="75586" y2="8398"/>
                        <a14:foregroundMark x1="75586" y1="8398" x2="83594" y2="6055"/>
                        <a14:foregroundMark x1="79297" y1="8008" x2="57422" y2="13477"/>
                        <a14:foregroundMark x1="57422" y1="13477" x2="69922" y2="13281"/>
                        <a14:foregroundMark x1="38379" y1="3906" x2="63281" y2="9961"/>
                        <a14:foregroundMark x1="49902" y1="5664" x2="18359" y2="33789"/>
                        <a14:foregroundMark x1="18359" y1="33789" x2="81445" y2="44629"/>
                        <a14:foregroundMark x1="81445" y1="44629" x2="45898" y2="62305"/>
                        <a14:foregroundMark x1="45898" y1="62305" x2="65625" y2="63867"/>
                        <a14:foregroundMark x1="45020" y1="34766" x2="49316" y2="75391"/>
                        <a14:foregroundMark x1="47461" y1="31738" x2="49316" y2="73633"/>
                        <a14:foregroundMark x1="50488" y1="82129" x2="52930" y2="94824"/>
                        <a14:foregroundMark x1="46289" y1="86914" x2="57813" y2="82129"/>
                        <a14:foregroundMark x1="40820" y1="70605" x2="59570" y2="76660"/>
                        <a14:foregroundMark x1="14746" y1="46289" x2="68750" y2="65723"/>
                        <a14:foregroundMark x1="33496" y1="32324" x2="75977" y2="52344"/>
                        <a14:foregroundMark x1="75977" y1="52344" x2="75977" y2="52344"/>
                        <a14:foregroundMark x1="28711" y1="24512" x2="89355" y2="43848"/>
                        <a14:foregroundMark x1="43848" y1="13574" x2="75391" y2="19629"/>
                        <a14:foregroundMark x1="51074" y1="68164" x2="51758" y2="95410"/>
                        <a14:foregroundMark x1="5371" y1="31738" x2="30469" y2="97266"/>
                        <a14:foregroundMark x1="92188" y1="28711" x2="91406" y2="81250"/>
                        <a14:foregroundMark x1="97559" y1="27246" x2="99023" y2="90430"/>
                        <a14:foregroundMark x1="9180" y1="24902" x2="7617" y2="80566"/>
                        <a14:foregroundMark x1="6152" y1="58398" x2="6152" y2="78223"/>
                        <a14:foregroundMark x1="6934" y1="61523" x2="6934" y2="78223"/>
                        <a14:foregroundMark x1="8398" y1="62988" x2="1563" y2="7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0" b="3190"/>
          <a:stretch/>
        </p:blipFill>
        <p:spPr>
          <a:xfrm>
            <a:off x="3022423" y="4946720"/>
            <a:ext cx="1816964" cy="170105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6337" y="5129821"/>
            <a:ext cx="1334859" cy="13348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A04D04C-1D8F-4113-94D4-1D25A01F5E73}"/>
</file>

<file path=customXml/itemProps2.xml><?xml version="1.0" encoding="utf-8"?>
<ds:datastoreItem xmlns:ds="http://schemas.openxmlformats.org/officeDocument/2006/customXml" ds:itemID="{A501649C-DC59-46A1-8225-684F5D7A4E1B}"/>
</file>

<file path=customXml/itemProps3.xml><?xml version="1.0" encoding="utf-8"?>
<ds:datastoreItem xmlns:ds="http://schemas.openxmlformats.org/officeDocument/2006/customXml" ds:itemID="{F32F8EB6-F8BE-43B5-B411-6440F304509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12</cp:revision>
  <dcterms:created xsi:type="dcterms:W3CDTF">2026-02-18T17:09:20Z</dcterms:created>
  <dcterms:modified xsi:type="dcterms:W3CDTF">2026-02-23T10:21:16Z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