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593" y="292086"/>
            <a:ext cx="1264263" cy="13449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918" y="234578"/>
            <a:ext cx="1388836" cy="138883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351" y="59623"/>
            <a:ext cx="1800391" cy="180039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2" r="23852"/>
          <a:stretch/>
        </p:blipFill>
        <p:spPr>
          <a:xfrm>
            <a:off x="1654932" y="3253442"/>
            <a:ext cx="1099583" cy="21026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8306" y="3502721"/>
            <a:ext cx="1352983" cy="13529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4761" y="3536215"/>
            <a:ext cx="1387367" cy="140570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191" y="5082732"/>
            <a:ext cx="1396105" cy="13961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49" y="1734285"/>
            <a:ext cx="1817495" cy="16947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655" y="4919755"/>
            <a:ext cx="1752878" cy="17528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811" y="3443204"/>
            <a:ext cx="1525162" cy="152516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0752" y="1764228"/>
            <a:ext cx="1617599" cy="16175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800" y="1639866"/>
            <a:ext cx="1817495" cy="18174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055" b="9375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412" y="5007129"/>
            <a:ext cx="1599305" cy="1599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A6E3163-AFA5-48FD-B361-D91F8746B021}"/>
</file>

<file path=customXml/itemProps2.xml><?xml version="1.0" encoding="utf-8"?>
<ds:datastoreItem xmlns:ds="http://schemas.openxmlformats.org/officeDocument/2006/customXml" ds:itemID="{BA10D16C-5FC4-4E99-A6A1-B5C8ECDA7F23}"/>
</file>

<file path=customXml/itemProps3.xml><?xml version="1.0" encoding="utf-8"?>
<ds:datastoreItem xmlns:ds="http://schemas.openxmlformats.org/officeDocument/2006/customXml" ds:itemID="{9B2412AA-6D20-496F-965E-F62A6E3E6194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2026-02-18T17:09:20Z</dcterms:created>
  <dcterms:modified xsi:type="dcterms:W3CDTF">2026-02-23T10:17:38Z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