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5AFA-9C75-4806-817E-C66EDB1EAB52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8FEB-2076-4526-9912-952E5B159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7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88FEB-2076-4526-9912-952E5B1596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7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5.wdp"/><Relationship Id="rId30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0964" y="195951"/>
            <a:ext cx="1688170" cy="16881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0683" y="318760"/>
            <a:ext cx="1494762" cy="14947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226" y="304295"/>
            <a:ext cx="1265183" cy="12770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6882226" y="1893402"/>
            <a:ext cx="1405561" cy="14921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747187" y="3421428"/>
            <a:ext cx="1637709" cy="16488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377" y="3567382"/>
            <a:ext cx="1261453" cy="126259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274" y="3530282"/>
            <a:ext cx="1345452" cy="13454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4" b="97266" l="781" r="97656">
                        <a14:foregroundMark x1="53418" y1="12891" x2="83789" y2="8594"/>
                        <a14:foregroundMark x1="61328" y1="8594" x2="66797" y2="15918"/>
                        <a14:foregroundMark x1="55737" y1="90101" x2="75879" y2="92285"/>
                        <a14:foregroundMark x1="14648" y1="85645" x2="21754" y2="86416"/>
                        <a14:foregroundMark x1="31143" y1="90014" x2="24316" y2="89941"/>
                        <a14:foregroundMark x1="41010" y1="90120" x2="40332" y2="90113"/>
                        <a14:foregroundMark x1="78906" y1="90527" x2="55908" y2="90280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381" y1="91034" x2="33047" y2="97425"/>
                        <a14:foregroundMark x1="93709" y1="13883" x2="97831" y2="25813"/>
                        <a14:foregroundMark x1="7592" y1="11931" x2="7592" y2="17787"/>
                        <a14:foregroundMark x1="2820" y1="16486" x2="26681" y2="30369"/>
                        <a14:foregroundMark x1="6941" y1="13232" x2="28850" y2="28416"/>
                        <a14:foregroundMark x1="30803" y1="28416" x2="868" y2="13232"/>
                        <a14:foregroundMark x1="868" y1="13232" x2="868" y2="13232"/>
                        <a14:foregroundMark x1="7592" y1="13883" x2="27983" y2="25163"/>
                        <a14:foregroundMark x1="38086" y1="5664" x2="69727" y2="12305"/>
                        <a14:foregroundMark x1="28906" y1="10938" x2="85938" y2="22070"/>
                        <a14:backgroundMark x1="43164" y1="79883" x2="56641" y2="94043"/>
                        <a14:backgroundMark x1="64063" y1="81348" x2="22656" y2="87695"/>
                        <a14:backgroundMark x1="30566" y1="83984" x2="53613" y2="92871"/>
                        <a14:backgroundMark x1="46973" y1="87695" x2="30566" y2="8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407" y="4653820"/>
            <a:ext cx="2271924" cy="22719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4758" y="310224"/>
            <a:ext cx="1265183" cy="126518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263" y="1908694"/>
            <a:ext cx="1317601" cy="1317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930" b="95508" l="9668" r="89844">
                        <a14:foregroundMark x1="26172" y1="26465" x2="71680" y2="60449"/>
                        <a14:foregroundMark x1="70410" y1="36816" x2="39344" y2="59556"/>
                        <a14:foregroundMark x1="43564" y1="60009" x2="68652" y2="60449"/>
                        <a14:foregroundMark x1="35254" y1="59863" x2="37570" y2="59904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38015" y1="63655" x2="36719" y2="65332"/>
                        <a14:foregroundMark x1="45020" y1="54590" x2="41133" y2="59619"/>
                        <a14:foregroundMark x1="34144" y1="64413" x2="33691" y2="65332"/>
                        <a14:foregroundMark x1="43164" y1="46094" x2="36235" y2="60165"/>
                        <a14:foregroundMark x1="43259" y1="65384" x2="45703" y2="68457"/>
                        <a14:foregroundMark x1="32422" y1="51758" x2="38721" y2="59678"/>
                        <a14:foregroundMark x1="72417" y1="16048" x2="75391" y2="16406"/>
                        <a14:foregroundMark x1="46973" y1="12988" x2="47912" y2="13101"/>
                        <a14:foregroundMark x1="36404" y1="6610" x2="34082" y2="6348"/>
                        <a14:foregroundMark x1="48540" y1="31053" x2="43796" y2="60048"/>
                        <a14:foregroundMark x1="53125" y1="3027" x2="52667" y2="5827"/>
                        <a14:foregroundMark x1="40234" y1="93359" x2="40820" y2="95605"/>
                        <a14:foregroundMark x1="61426" y1="88281" x2="63086" y2="95605"/>
                        <a14:foregroundMark x1="44336" y1="25684" x2="41699" y2="35645"/>
                        <a14:foregroundMark x1="54980" y1="27637" x2="57617" y2="32910"/>
                        <a14:foregroundMark x1="69727" y1="45410" x2="64063" y2="56348"/>
                        <a14:foregroundMark x1="44629" y1="20898" x2="60547" y2="11816"/>
                        <a14:foregroundMark x1="60547" y1="11816" x2="46875" y2="11328"/>
                        <a14:foregroundMark x1="70020" y1="15430" x2="39648" y2="15430"/>
                        <a14:foregroundMark x1="41016" y1="53125" x2="38672" y2="78516"/>
                        <a14:foregroundMark x1="50488" y1="18652" x2="46875" y2="32227"/>
                        <a14:foregroundMark x1="65527" y1="79004" x2="30957" y2="79883"/>
                        <a14:foregroundMark x1="75000" y1="41309" x2="25977" y2="71289"/>
                        <a14:foregroundMark x1="18457" y1="54688" x2="36914" y2="67969"/>
                        <a14:foregroundMark x1="29980" y1="51855" x2="32324" y2="72656"/>
                        <a14:foregroundMark x1="39844" y1="57031" x2="27148" y2="62793"/>
                        <a14:foregroundMark x1="38086" y1="61621" x2="13867" y2="56445"/>
                        <a14:foregroundMark x1="21289" y1="47754" x2="21289" y2="64551"/>
                        <a14:foregroundMark x1="30957" y1="30078" x2="10938" y2="55762"/>
                        <a14:foregroundMark x1="10938" y1="55762" x2="22852" y2="63477"/>
                        <a14:foregroundMark x1="17383" y1="47949" x2="12109" y2="56934"/>
                        <a14:foregroundMark x1="16992" y1="47363" x2="21094" y2="60156"/>
                        <a14:foregroundMark x1="18359" y1="46777" x2="9668" y2="57129"/>
                        <a14:backgroundMark x1="70036" y1="15455" x2="72754" y2="15527"/>
                        <a14:backgroundMark x1="37500" y1="5078" x2="74414" y2="11523"/>
                        <a14:backgroundMark x1="51090" y1="13202" x2="50995" y2="13678"/>
                        <a14:backgroundMark x1="52148" y1="7910" x2="51774" y2="9780"/>
                        <a14:backgroundMark x1="34441" y1="62435" x2="33287" y2="6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7" r="7837"/>
          <a:stretch/>
        </p:blipFill>
        <p:spPr>
          <a:xfrm>
            <a:off x="5322475" y="5056660"/>
            <a:ext cx="1236421" cy="14662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0825" y="3483427"/>
            <a:ext cx="1459614" cy="14596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2761" y="1782447"/>
            <a:ext cx="1573153" cy="15731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692" y="2023812"/>
            <a:ext cx="1507661" cy="134014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" r="125"/>
          <a:stretch>
            <a:fillRect/>
          </a:stretch>
        </p:blipFill>
        <p:spPr>
          <a:xfrm rot="20594438">
            <a:off x="3220542" y="5175651"/>
            <a:ext cx="1826054" cy="137271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61" b="90723" l="2637" r="94922">
                        <a14:foregroundMark x1="26163" y1="11163" x2="32674" y2="10000"/>
                        <a14:foregroundMark x1="66512" y1="90814" x2="63256" y2="90814"/>
                        <a14:foregroundMark x1="8887" y1="11523" x2="7031" y2="52832"/>
                        <a14:foregroundMark x1="92090" y1="14551" x2="94922" y2="51758"/>
                        <a14:foregroundMark x1="94922" y1="51758" x2="94531" y2="52148"/>
                        <a14:foregroundMark x1="9473" y1="11523" x2="5762" y2="31836"/>
                        <a14:foregroundMark x1="7031" y1="12109" x2="5762" y2="31250"/>
                        <a14:foregroundMark x1="2637" y1="18848" x2="7031" y2="25098"/>
                        <a14:foregroundMark x1="3320" y1="19531" x2="11914" y2="15234"/>
                        <a14:foregroundMark x1="20898" y1="26563" x2="64844" y2="79492"/>
                        <a14:foregroundMark x1="64844" y1="79492" x2="65137" y2="79688"/>
                        <a14:foregroundMark x1="78613" y1="24805" x2="22070" y2="75781"/>
                        <a14:foregroundMark x1="11621" y1="43945" x2="25098" y2="81836"/>
                        <a14:foregroundMark x1="11230" y1="20508" x2="78418" y2="26563"/>
                        <a14:foregroundMark x1="82715" y1="25293" x2="85742" y2="77930"/>
                        <a14:foregroundMark x1="79102" y1="31348" x2="76465" y2="79883"/>
                        <a14:foregroundMark x1="79297" y1="60645" x2="38965" y2="70898"/>
                        <a14:foregroundMark x1="38965" y1="70898" x2="34375" y2="66016"/>
                        <a14:foregroundMark x1="22266" y1="29395" x2="19434" y2="71680"/>
                        <a14:foregroundMark x1="38965" y1="46484" x2="32227" y2="74512"/>
                        <a14:foregroundMark x1="78027" y1="29980" x2="75391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436" y="5077373"/>
            <a:ext cx="1471351" cy="14713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013139-E53D-4A69-85F9-11FC6792313C}"/>
</file>

<file path=customXml/itemProps2.xml><?xml version="1.0" encoding="utf-8"?>
<ds:datastoreItem xmlns:ds="http://schemas.openxmlformats.org/officeDocument/2006/customXml" ds:itemID="{975BF6D8-334E-481A-8D66-E03F822E9E74}"/>
</file>

<file path=customXml/itemProps3.xml><?xml version="1.0" encoding="utf-8"?>
<ds:datastoreItem xmlns:ds="http://schemas.openxmlformats.org/officeDocument/2006/customXml" ds:itemID="{D5FFF8EC-0511-4E74-B888-01E451CFB408}"/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15</cp:revision>
  <dcterms:created xsi:type="dcterms:W3CDTF">2026-02-18T17:09:20Z</dcterms:created>
  <dcterms:modified xsi:type="dcterms:W3CDTF">2026-02-23T09:52:18Z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